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845" r:id="rId5"/>
  </p:sldMasterIdLst>
  <p:notesMasterIdLst>
    <p:notesMasterId r:id="rId10"/>
  </p:notesMasterIdLst>
  <p:handoutMasterIdLst>
    <p:handoutMasterId r:id="rId11"/>
  </p:handoutMasterIdLst>
  <p:sldIdLst>
    <p:sldId id="493" r:id="rId6"/>
    <p:sldId id="527" r:id="rId7"/>
    <p:sldId id="523" r:id="rId8"/>
    <p:sldId id="525" r:id="rId9"/>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0468CA96-8D81-044D-972A-75E9F52AF2DD}">
          <p14:sldIdLst>
            <p14:sldId id="493"/>
            <p14:sldId id="527"/>
            <p14:sldId id="523"/>
            <p14:sldId id="5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59"/>
    <a:srgbClr val="F08A00"/>
    <a:srgbClr val="01277B"/>
    <a:srgbClr val="00A3E2"/>
    <a:srgbClr val="019D9A"/>
    <a:srgbClr val="E3E3E3"/>
    <a:srgbClr val="00A6DB"/>
    <a:srgbClr val="93D050"/>
    <a:srgbClr val="68696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F06A2-1990-450C-BBA4-A60E62D51D87}" v="1" dt="2019-10-24T12:08:15.096"/>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0" autoAdjust="0"/>
    <p:restoredTop sz="95528" autoAdjust="0"/>
  </p:normalViewPr>
  <p:slideViewPr>
    <p:cSldViewPr>
      <p:cViewPr varScale="1">
        <p:scale>
          <a:sx n="55" d="100"/>
          <a:sy n="55" d="100"/>
        </p:scale>
        <p:origin x="1452" y="66"/>
      </p:cViewPr>
      <p:guideLst/>
    </p:cSldViewPr>
  </p:slideViewPr>
  <p:outlineViewPr>
    <p:cViewPr>
      <p:scale>
        <a:sx n="33" d="100"/>
        <a:sy n="33" d="100"/>
      </p:scale>
      <p:origin x="0" y="-12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1" d="100"/>
          <a:sy n="111" d="100"/>
        </p:scale>
        <p:origin x="343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McDonald" userId="b5994637-d17f-4fe2-9a2b-36e48f5919c7" providerId="ADAL" clId="{4BBF06A2-1990-450C-BBA4-A60E62D51D87}"/>
    <pc:docChg chg="delSld modSection">
      <pc:chgData name="Callum McDonald" userId="b5994637-d17f-4fe2-9a2b-36e48f5919c7" providerId="ADAL" clId="{4BBF06A2-1990-450C-BBA4-A60E62D51D87}" dt="2019-10-24T12:08:10.266" v="1" actId="2696"/>
      <pc:docMkLst>
        <pc:docMk/>
      </pc:docMkLst>
      <pc:sldChg chg="del">
        <pc:chgData name="Callum McDonald" userId="b5994637-d17f-4fe2-9a2b-36e48f5919c7" providerId="ADAL" clId="{4BBF06A2-1990-450C-BBA4-A60E62D51D87}" dt="2019-10-24T12:08:10.266" v="1" actId="2696"/>
        <pc:sldMkLst>
          <pc:docMk/>
          <pc:sldMk cId="189106306" sldId="529"/>
        </pc:sldMkLst>
      </pc:sldChg>
      <pc:sldChg chg="del">
        <pc:chgData name="Callum McDonald" userId="b5994637-d17f-4fe2-9a2b-36e48f5919c7" providerId="ADAL" clId="{4BBF06A2-1990-450C-BBA4-A60E62D51D87}" dt="2019-10-24T12:08:04.429" v="0" actId="2696"/>
        <pc:sldMkLst>
          <pc:docMk/>
          <pc:sldMk cId="3957346198" sldId="5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Futura Com Book"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Futura Com Book"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502455-1987-45D7-AD0E-57FA36A6D926}" type="slidenum">
              <a:rPr lang="en-US" smtClean="0">
                <a:latin typeface="Futura Com Book" charset="0"/>
              </a:rPr>
              <a:pPr/>
              <a:t>‹#›</a:t>
            </a:fld>
            <a:endParaRPr lang="en-US" dirty="0">
              <a:latin typeface="Futura Com Book" charset="0"/>
            </a:endParaRPr>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43852-1B96-44A4-838B-DBA50C20D045}" type="datetimeFigureOut">
              <a:rPr lang="en-US" smtClean="0">
                <a:latin typeface="Futura Com Book" charset="0"/>
              </a:rPr>
              <a:t>10/24/2019</a:t>
            </a:fld>
            <a:endParaRPr lang="en-US" dirty="0">
              <a:latin typeface="Futura Com Book" charset="0"/>
            </a:endParaRPr>
          </a:p>
        </p:txBody>
      </p:sp>
    </p:spTree>
    <p:extLst>
      <p:ext uri="{BB962C8B-B14F-4D97-AF65-F5344CB8AC3E}">
        <p14:creationId xmlns:p14="http://schemas.microsoft.com/office/powerpoint/2010/main" val="17579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utura Com Book"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utura Com Book" charset="0"/>
              </a:defRPr>
            </a:lvl1pPr>
          </a:lstStyle>
          <a:p>
            <a:fld id="{9093295D-B791-424A-87FA-19E452C110FA}" type="datetimeFigureOut">
              <a:rPr lang="en-US" smtClean="0"/>
              <a:pPr/>
              <a:t>10/24/2019</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utura Com Book"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utura Com Book" charset="0"/>
              </a:defRPr>
            </a:lvl1pPr>
          </a:lstStyle>
          <a:p>
            <a:fld id="{CB9E9153-5445-44EA-8345-BF74921F70EA}" type="slidenum">
              <a:rPr lang="en-US" smtClean="0"/>
              <a:pPr/>
              <a:t>‹#›</a:t>
            </a:fld>
            <a:endParaRPr lang="en-US" dirty="0"/>
          </a:p>
        </p:txBody>
      </p:sp>
    </p:spTree>
    <p:extLst>
      <p:ext uri="{BB962C8B-B14F-4D97-AF65-F5344CB8AC3E}">
        <p14:creationId xmlns:p14="http://schemas.microsoft.com/office/powerpoint/2010/main" val="1739893606"/>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Futura Com Book" charset="0"/>
        <a:ea typeface="+mn-ea"/>
        <a:cs typeface="+mn-cs"/>
      </a:defRPr>
    </a:lvl1pPr>
    <a:lvl2pPr marL="342900" algn="l" defTabSz="685800" rtl="0" eaLnBrk="1" latinLnBrk="0" hangingPunct="1">
      <a:defRPr sz="900" b="0" i="0" kern="1200">
        <a:solidFill>
          <a:schemeClr val="tx1"/>
        </a:solidFill>
        <a:latin typeface="Futura Com Book" charset="0"/>
        <a:ea typeface="+mn-ea"/>
        <a:cs typeface="+mn-cs"/>
      </a:defRPr>
    </a:lvl2pPr>
    <a:lvl3pPr marL="685800" algn="l" defTabSz="685800" rtl="0" eaLnBrk="1" latinLnBrk="0" hangingPunct="1">
      <a:defRPr sz="900" b="0" i="0" kern="1200">
        <a:solidFill>
          <a:schemeClr val="tx1"/>
        </a:solidFill>
        <a:latin typeface="Futura Com Book" charset="0"/>
        <a:ea typeface="+mn-ea"/>
        <a:cs typeface="+mn-cs"/>
      </a:defRPr>
    </a:lvl3pPr>
    <a:lvl4pPr marL="1028700" algn="l" defTabSz="685800" rtl="0" eaLnBrk="1" latinLnBrk="0" hangingPunct="1">
      <a:defRPr sz="900" b="0" i="0" kern="1200">
        <a:solidFill>
          <a:schemeClr val="tx1"/>
        </a:solidFill>
        <a:latin typeface="Futura Com Book" charset="0"/>
        <a:ea typeface="+mn-ea"/>
        <a:cs typeface="+mn-cs"/>
      </a:defRPr>
    </a:lvl4pPr>
    <a:lvl5pPr marL="1371600" algn="l" defTabSz="685800" rtl="0" eaLnBrk="1" latinLnBrk="0" hangingPunct="1">
      <a:defRPr sz="900" b="0" i="0" kern="1200">
        <a:solidFill>
          <a:schemeClr val="tx1"/>
        </a:solidFill>
        <a:latin typeface="Futura Com Book"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3</a:t>
            </a:fld>
            <a:endParaRPr lang="en-US"/>
          </a:p>
        </p:txBody>
      </p:sp>
    </p:spTree>
    <p:extLst>
      <p:ext uri="{BB962C8B-B14F-4D97-AF65-F5344CB8AC3E}">
        <p14:creationId xmlns:p14="http://schemas.microsoft.com/office/powerpoint/2010/main" val="123807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4</a:t>
            </a:fld>
            <a:endParaRPr lang="en-US"/>
          </a:p>
        </p:txBody>
      </p:sp>
    </p:spTree>
    <p:extLst>
      <p:ext uri="{BB962C8B-B14F-4D97-AF65-F5344CB8AC3E}">
        <p14:creationId xmlns:p14="http://schemas.microsoft.com/office/powerpoint/2010/main" val="418560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35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04357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262572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1891761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654012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6380390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56309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95757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930402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16300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2957124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058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77690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Rectangle 3"/>
          <p:cNvSpPr/>
          <p:nvPr userDrawn="1"/>
        </p:nvSpPr>
        <p:spPr>
          <a:xfrm>
            <a:off x="0" y="3278537"/>
            <a:ext cx="9180576"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2"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18322592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80576" cy="5714999"/>
          </a:xfrm>
          <a:prstGeom prst="rect">
            <a:avLst/>
          </a:prstGeom>
        </p:spPr>
      </p:pic>
      <p:sp>
        <p:nvSpPr>
          <p:cNvPr id="4" name="Rectangle 3"/>
          <p:cNvSpPr/>
          <p:nvPr userDrawn="1"/>
        </p:nvSpPr>
        <p:spPr>
          <a:xfrm>
            <a:off x="0" y="3278537"/>
            <a:ext cx="9180576"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2"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2377405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Rectangle 3"/>
          <p:cNvSpPr/>
          <p:nvPr userDrawn="1"/>
        </p:nvSpPr>
        <p:spPr>
          <a:xfrm>
            <a:off x="0" y="3278537"/>
            <a:ext cx="9144000"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8"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32814110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715000"/>
          </a:xfrm>
          <a:prstGeom prst="rect">
            <a:avLst/>
          </a:prstGeom>
        </p:spPr>
      </p:pic>
      <p:sp>
        <p:nvSpPr>
          <p:cNvPr id="4" name="Rectangle 3"/>
          <p:cNvSpPr/>
          <p:nvPr userDrawn="1"/>
        </p:nvSpPr>
        <p:spPr>
          <a:xfrm>
            <a:off x="0" y="3278537"/>
            <a:ext cx="9144000"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8"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20012253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725" y="-94828"/>
            <a:ext cx="9295725" cy="5809828"/>
          </a:xfrm>
          <a:prstGeom prst="rect">
            <a:avLst/>
          </a:prstGeom>
        </p:spPr>
      </p:pic>
      <p:sp>
        <p:nvSpPr>
          <p:cNvPr id="6" name="Rectangle 5"/>
          <p:cNvSpPr/>
          <p:nvPr userDrawn="1"/>
        </p:nvSpPr>
        <p:spPr>
          <a:xfrm>
            <a:off x="-151724" y="-94828"/>
            <a:ext cx="9295724" cy="5807378"/>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278537"/>
            <a:ext cx="9144000" cy="1447800"/>
          </a:xfrm>
          <a:prstGeom prst="rect">
            <a:avLst/>
          </a:prstGeom>
          <a:solidFill>
            <a:srgbClr val="013282">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70317"/>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16549"/>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3"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41004185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4"/>
            <a:ext cx="9144000" cy="5715000"/>
          </a:xfrm>
          <a:prstGeom prst="rect">
            <a:avLst/>
          </a:prstGeom>
        </p:spPr>
      </p:pic>
      <p:sp>
        <p:nvSpPr>
          <p:cNvPr id="10" name="Rectangle 9"/>
          <p:cNvSpPr/>
          <p:nvPr userDrawn="1"/>
        </p:nvSpPr>
        <p:spPr>
          <a:xfrm>
            <a:off x="0" y="3278537"/>
            <a:ext cx="9144000" cy="1447800"/>
          </a:xfrm>
          <a:prstGeom prst="rect">
            <a:avLst/>
          </a:prstGeom>
          <a:solidFill>
            <a:srgbClr val="013282">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70317"/>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16549"/>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8"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3949863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8" name="Picture Placeholder 2"/>
          <p:cNvSpPr>
            <a:spLocks noGrp="1"/>
          </p:cNvSpPr>
          <p:nvPr>
            <p:ph type="pic" sz="quarter" idx="16" hasCustomPrompt="1"/>
          </p:nvPr>
        </p:nvSpPr>
        <p:spPr>
          <a:xfrm>
            <a:off x="0" y="1140"/>
            <a:ext cx="91440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9" name="Text Placeholder 15"/>
          <p:cNvSpPr>
            <a:spLocks noGrp="1"/>
          </p:cNvSpPr>
          <p:nvPr>
            <p:ph type="body" sz="quarter" idx="15" hasCustomPrompt="1"/>
          </p:nvPr>
        </p:nvSpPr>
        <p:spPr>
          <a:xfrm>
            <a:off x="612240" y="4170317"/>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16549"/>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0"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15489377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a:prstGeom prst="rect">
            <a:avLst/>
          </a:prstGeom>
        </p:spPr>
        <p:txBody>
          <a:bodyPr/>
          <a:lstStyle>
            <a:lvl1pPr>
              <a:defRPr b="0" i="0">
                <a:latin typeface="Futura Com Book" charset="0"/>
              </a:defRPr>
            </a:lvl1pPr>
          </a:lstStyle>
          <a:p>
            <a:r>
              <a:rPr lang="en-US" dirty="0"/>
              <a:t>Click to edit Master title style</a:t>
            </a:r>
          </a:p>
        </p:txBody>
      </p:sp>
    </p:spTree>
    <p:extLst>
      <p:ext uri="{BB962C8B-B14F-4D97-AF65-F5344CB8AC3E}">
        <p14:creationId xmlns:p14="http://schemas.microsoft.com/office/powerpoint/2010/main" val="2621156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0"/>
            <a:ext cx="9169400" cy="5715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Tree>
    <p:extLst>
      <p:ext uri="{BB962C8B-B14F-4D97-AF65-F5344CB8AC3E}">
        <p14:creationId xmlns:p14="http://schemas.microsoft.com/office/powerpoint/2010/main" val="24809965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8" name="Rectangle 7"/>
          <p:cNvSpPr/>
          <p:nvPr userDrawn="1"/>
        </p:nvSpPr>
        <p:spPr>
          <a:xfrm>
            <a:off x="0" y="0"/>
            <a:ext cx="3045600" cy="57150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6" name="Text Placeholder 15"/>
          <p:cNvSpPr>
            <a:spLocks noGrp="1"/>
          </p:cNvSpPr>
          <p:nvPr>
            <p:ph type="body" sz="quarter" idx="15"/>
          </p:nvPr>
        </p:nvSpPr>
        <p:spPr>
          <a:xfrm>
            <a:off x="3276601" y="2628900"/>
            <a:ext cx="2743200" cy="23622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3" name="Title 1"/>
          <p:cNvSpPr>
            <a:spLocks noGrp="1"/>
          </p:cNvSpPr>
          <p:nvPr>
            <p:ph type="title" hasCustomPrompt="1"/>
          </p:nvPr>
        </p:nvSpPr>
        <p:spPr>
          <a:xfrm>
            <a:off x="381000" y="647700"/>
            <a:ext cx="2209800" cy="656810"/>
          </a:xfrm>
          <a:prstGeom prst="rect">
            <a:avLst/>
          </a:prstGeom>
        </p:spPr>
        <p:txBody>
          <a:bodyPr lIns="0" tIns="0" rIns="0" bIns="0">
            <a:noAutofit/>
          </a:bodyPr>
          <a:lstStyle>
            <a:lvl1pPr algn="ctr">
              <a:defRPr sz="2400" b="0" i="0">
                <a:solidFill>
                  <a:schemeClr val="bg1"/>
                </a:solidFill>
                <a:latin typeface="Futura Com Book"/>
                <a:cs typeface="Futura Com Book"/>
              </a:defRPr>
            </a:lvl1pPr>
          </a:lstStyle>
          <a:p>
            <a:r>
              <a:rPr lang="en-US" dirty="0"/>
              <a:t>CLICK TO EDIT </a:t>
            </a:r>
            <a:br>
              <a:rPr lang="en-US" dirty="0"/>
            </a:br>
            <a:r>
              <a:rPr lang="en-US" dirty="0"/>
              <a:t>MASTER TITLE STYLE</a:t>
            </a:r>
          </a:p>
        </p:txBody>
      </p:sp>
      <p:sp>
        <p:nvSpPr>
          <p:cNvPr id="25" name="Text Placeholder 15"/>
          <p:cNvSpPr>
            <a:spLocks noGrp="1"/>
          </p:cNvSpPr>
          <p:nvPr>
            <p:ph type="body" sz="quarter" idx="16"/>
          </p:nvPr>
        </p:nvSpPr>
        <p:spPr>
          <a:xfrm>
            <a:off x="6172200" y="2628900"/>
            <a:ext cx="2743200" cy="23622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560470853"/>
      </p:ext>
    </p:extLst>
  </p:cSld>
  <p:clrMapOvr>
    <a:masterClrMapping/>
  </p:clrMapOvr>
  <p:extLst>
    <p:ext uri="{DCECCB84-F9BA-43D5-87BE-67443E8EF086}">
      <p15:sldGuideLst xmlns:p15="http://schemas.microsoft.com/office/powerpoint/2012/main">
        <p15:guide id="1" orient="horz" pos="936">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103115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8" name="Rectangle 7"/>
          <p:cNvSpPr/>
          <p:nvPr userDrawn="1"/>
        </p:nvSpPr>
        <p:spPr>
          <a:xfrm>
            <a:off x="0" y="0"/>
            <a:ext cx="3045600" cy="57150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3" name="Title 1"/>
          <p:cNvSpPr>
            <a:spLocks noGrp="1"/>
          </p:cNvSpPr>
          <p:nvPr>
            <p:ph type="title" hasCustomPrompt="1"/>
          </p:nvPr>
        </p:nvSpPr>
        <p:spPr>
          <a:xfrm>
            <a:off x="381000" y="647700"/>
            <a:ext cx="2209800" cy="656810"/>
          </a:xfrm>
          <a:prstGeom prst="rect">
            <a:avLst/>
          </a:prstGeom>
        </p:spPr>
        <p:txBody>
          <a:bodyPr lIns="0" tIns="0" rIns="0" bIns="0">
            <a:noAutofit/>
          </a:bodyPr>
          <a:lstStyle>
            <a:lvl1pPr algn="ctr">
              <a:defRPr sz="2400" b="0" i="0">
                <a:solidFill>
                  <a:schemeClr val="bg1"/>
                </a:solidFill>
                <a:latin typeface="Futura Com Book"/>
                <a:cs typeface="Futura Com Book"/>
              </a:defRPr>
            </a:lvl1pPr>
          </a:lstStyle>
          <a:p>
            <a:r>
              <a:rPr lang="en-US" dirty="0"/>
              <a:t>CLICK TO EDIT </a:t>
            </a:r>
            <a:br>
              <a:rPr lang="en-US" dirty="0"/>
            </a:br>
            <a:r>
              <a:rPr lang="en-US" dirty="0"/>
              <a:t>MASTER TITLE STYLE</a:t>
            </a:r>
          </a:p>
        </p:txBody>
      </p:sp>
      <p:sp>
        <p:nvSpPr>
          <p:cNvPr id="20" name="Picture Placeholder 2"/>
          <p:cNvSpPr>
            <a:spLocks noGrp="1"/>
          </p:cNvSpPr>
          <p:nvPr>
            <p:ph type="pic" sz="quarter" idx="15" hasCustomPrompt="1"/>
          </p:nvPr>
        </p:nvSpPr>
        <p:spPr>
          <a:xfrm>
            <a:off x="3657600" y="1514475"/>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
        <p:nvSpPr>
          <p:cNvPr id="21" name="Picture Placeholder 2"/>
          <p:cNvSpPr>
            <a:spLocks noGrp="1"/>
          </p:cNvSpPr>
          <p:nvPr>
            <p:ph type="pic" sz="quarter" idx="16" hasCustomPrompt="1"/>
          </p:nvPr>
        </p:nvSpPr>
        <p:spPr>
          <a:xfrm>
            <a:off x="4953000" y="3086100"/>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
        <p:nvSpPr>
          <p:cNvPr id="22" name="Picture Placeholder 2"/>
          <p:cNvSpPr>
            <a:spLocks noGrp="1"/>
          </p:cNvSpPr>
          <p:nvPr>
            <p:ph type="pic" sz="quarter" idx="17" hasCustomPrompt="1"/>
          </p:nvPr>
        </p:nvSpPr>
        <p:spPr>
          <a:xfrm>
            <a:off x="6172200" y="-342900"/>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
        <p:nvSpPr>
          <p:cNvPr id="23" name="Picture Placeholder 2"/>
          <p:cNvSpPr>
            <a:spLocks noGrp="1"/>
          </p:cNvSpPr>
          <p:nvPr>
            <p:ph type="pic" sz="quarter" idx="18" hasCustomPrompt="1"/>
          </p:nvPr>
        </p:nvSpPr>
        <p:spPr>
          <a:xfrm>
            <a:off x="7543800" y="1028700"/>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Tree>
    <p:extLst>
      <p:ext uri="{BB962C8B-B14F-4D97-AF65-F5344CB8AC3E}">
        <p14:creationId xmlns:p14="http://schemas.microsoft.com/office/powerpoint/2010/main" val="1337821775"/>
      </p:ext>
    </p:extLst>
  </p:cSld>
  <p:clrMapOvr>
    <a:masterClrMapping/>
  </p:clrMapOvr>
  <p:extLst>
    <p:ext uri="{DCECCB84-F9BA-43D5-87BE-67443E8EF086}">
      <p15:sldGuideLst xmlns:p15="http://schemas.microsoft.com/office/powerpoint/2012/main">
        <p15:guide id="1" orient="horz" pos="936">
          <p15:clr>
            <a:srgbClr val="FBAE40"/>
          </p15:clr>
        </p15:guide>
        <p15:guide id="2" pos="28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8" name="Rectangle 7"/>
          <p:cNvSpPr/>
          <p:nvPr userDrawn="1"/>
        </p:nvSpPr>
        <p:spPr>
          <a:xfrm>
            <a:off x="0" y="0"/>
            <a:ext cx="3045600" cy="57150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3" name="Title 1"/>
          <p:cNvSpPr>
            <a:spLocks noGrp="1"/>
          </p:cNvSpPr>
          <p:nvPr>
            <p:ph type="title" hasCustomPrompt="1"/>
          </p:nvPr>
        </p:nvSpPr>
        <p:spPr>
          <a:xfrm>
            <a:off x="381000" y="647700"/>
            <a:ext cx="2209800" cy="656810"/>
          </a:xfrm>
          <a:prstGeom prst="rect">
            <a:avLst/>
          </a:prstGeom>
        </p:spPr>
        <p:txBody>
          <a:bodyPr lIns="0" tIns="0" rIns="0" bIns="0">
            <a:noAutofit/>
          </a:bodyPr>
          <a:lstStyle>
            <a:lvl1pPr algn="ctr">
              <a:defRPr sz="2400" b="0" i="0">
                <a:solidFill>
                  <a:schemeClr val="bg1"/>
                </a:solidFill>
                <a:latin typeface="Futura Com Book"/>
                <a:cs typeface="Futura Com Book"/>
              </a:defRPr>
            </a:lvl1pPr>
          </a:lstStyle>
          <a:p>
            <a:r>
              <a:rPr lang="en-US" dirty="0"/>
              <a:t>CLICK TO EDIT </a:t>
            </a:r>
            <a:br>
              <a:rPr lang="en-US" dirty="0"/>
            </a:br>
            <a:r>
              <a:rPr lang="en-US" dirty="0"/>
              <a:t>MASTER TITLE STYLE</a:t>
            </a:r>
          </a:p>
        </p:txBody>
      </p:sp>
      <p:sp>
        <p:nvSpPr>
          <p:cNvPr id="9" name="Picture Placeholder 12"/>
          <p:cNvSpPr>
            <a:spLocks noGrp="1"/>
          </p:cNvSpPr>
          <p:nvPr>
            <p:ph type="pic" sz="quarter" idx="14" hasCustomPrompt="1"/>
          </p:nvPr>
        </p:nvSpPr>
        <p:spPr>
          <a:xfrm>
            <a:off x="3276600" y="-495300"/>
            <a:ext cx="6412523" cy="7553992"/>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pattFill prst="pct5">
            <a:fgClr>
              <a:schemeClr val="tx1">
                <a:lumMod val="50000"/>
              </a:schemeClr>
            </a:fgClr>
            <a:bgClr>
              <a:schemeClr val="bg1">
                <a:lumMod val="95000"/>
              </a:schemeClr>
            </a:bgClr>
          </a:pattFill>
        </p:spPr>
        <p:txBody>
          <a:bodyPr wrap="square" anchor="ctr">
            <a:noAutofit/>
          </a:bodyPr>
          <a:lstStyle>
            <a:lvl1pPr marL="0" indent="0" algn="ctr">
              <a:buNone/>
              <a:defRPr sz="1800" baseline="0">
                <a:latin typeface="+mj-lt"/>
              </a:defRPr>
            </a:lvl1pPr>
          </a:lstStyle>
          <a:p>
            <a:r>
              <a:rPr lang="en-US" dirty="0"/>
              <a:t>Insert Image</a:t>
            </a:r>
          </a:p>
        </p:txBody>
      </p:sp>
    </p:spTree>
    <p:extLst>
      <p:ext uri="{BB962C8B-B14F-4D97-AF65-F5344CB8AC3E}">
        <p14:creationId xmlns:p14="http://schemas.microsoft.com/office/powerpoint/2010/main" val="111224057"/>
      </p:ext>
    </p:extLst>
  </p:cSld>
  <p:clrMapOvr>
    <a:masterClrMapping/>
  </p:clrMapOvr>
  <p:extLst>
    <p:ext uri="{DCECCB84-F9BA-43D5-87BE-67443E8EF086}">
      <p15:sldGuideLst xmlns:p15="http://schemas.microsoft.com/office/powerpoint/2012/main">
        <p15:guide id="1" orient="horz" pos="936">
          <p15:clr>
            <a:srgbClr val="FBAE40"/>
          </p15:clr>
        </p15:guide>
        <p15:guide id="2" pos="288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14468"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21725854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4571035"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36220225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6" name="Text Placeholder 15"/>
          <p:cNvSpPr>
            <a:spLocks noGrp="1"/>
          </p:cNvSpPr>
          <p:nvPr>
            <p:ph type="body" sz="quarter" idx="15"/>
          </p:nvPr>
        </p:nvSpPr>
        <p:spPr>
          <a:xfrm>
            <a:off x="4953000" y="1921396"/>
            <a:ext cx="3581400" cy="3374504"/>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dirty="0"/>
              <a:t>Click to edit Master text styles</a:t>
            </a:r>
          </a:p>
        </p:txBody>
      </p:sp>
      <p:sp>
        <p:nvSpPr>
          <p:cNvPr id="11" name="Title 1"/>
          <p:cNvSpPr>
            <a:spLocks noGrp="1"/>
          </p:cNvSpPr>
          <p:nvPr>
            <p:ph type="title" hasCustomPrompt="1"/>
          </p:nvPr>
        </p:nvSpPr>
        <p:spPr>
          <a:xfrm>
            <a:off x="4953000" y="881602"/>
            <a:ext cx="3657600" cy="381000"/>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12" name="Picture Placeholder 2"/>
          <p:cNvSpPr>
            <a:spLocks noGrp="1"/>
          </p:cNvSpPr>
          <p:nvPr>
            <p:ph type="pic" sz="quarter" idx="11" hasCustomPrompt="1"/>
          </p:nvPr>
        </p:nvSpPr>
        <p:spPr>
          <a:xfrm>
            <a:off x="-14468"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6238259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Picture Placeholder 2"/>
          <p:cNvSpPr>
            <a:spLocks noGrp="1"/>
          </p:cNvSpPr>
          <p:nvPr>
            <p:ph type="pic" sz="quarter" idx="11" hasCustomPrompt="1"/>
          </p:nvPr>
        </p:nvSpPr>
        <p:spPr>
          <a:xfrm>
            <a:off x="4557532"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
        <p:nvSpPr>
          <p:cNvPr id="14" name="Text Placeholder 15"/>
          <p:cNvSpPr>
            <a:spLocks noGrp="1"/>
          </p:cNvSpPr>
          <p:nvPr>
            <p:ph type="body" sz="quarter" idx="15"/>
          </p:nvPr>
        </p:nvSpPr>
        <p:spPr>
          <a:xfrm>
            <a:off x="395536" y="1921396"/>
            <a:ext cx="3581400" cy="3374504"/>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dirty="0"/>
              <a:t>Click to edit Master text styles</a:t>
            </a:r>
          </a:p>
        </p:txBody>
      </p:sp>
      <p:sp>
        <p:nvSpPr>
          <p:cNvPr id="15" name="Title 1"/>
          <p:cNvSpPr>
            <a:spLocks noGrp="1"/>
          </p:cNvSpPr>
          <p:nvPr>
            <p:ph type="title" hasCustomPrompt="1"/>
          </p:nvPr>
        </p:nvSpPr>
        <p:spPr>
          <a:xfrm>
            <a:off x="395536" y="881602"/>
            <a:ext cx="3657600" cy="381000"/>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3807150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1181100"/>
            <a:ext cx="2626656" cy="3536494"/>
          </a:xfrm>
          <a:prstGeom prst="rect">
            <a:avLst/>
          </a:prstGeom>
        </p:spPr>
      </p:pic>
      <p:sp>
        <p:nvSpPr>
          <p:cNvPr id="9" name="Picture Placeholder 4"/>
          <p:cNvSpPr>
            <a:spLocks noGrp="1"/>
          </p:cNvSpPr>
          <p:nvPr>
            <p:ph type="pic" sz="quarter" idx="13"/>
          </p:nvPr>
        </p:nvSpPr>
        <p:spPr>
          <a:xfrm>
            <a:off x="1064269" y="1479288"/>
            <a:ext cx="2326918" cy="2940238"/>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8717797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0" name="Text Placeholder 15"/>
          <p:cNvSpPr>
            <a:spLocks noGrp="1"/>
          </p:cNvSpPr>
          <p:nvPr>
            <p:ph type="body" sz="quarter" idx="15"/>
          </p:nvPr>
        </p:nvSpPr>
        <p:spPr>
          <a:xfrm>
            <a:off x="7620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9" name="Picture Placeholder 4"/>
          <p:cNvSpPr>
            <a:spLocks noGrp="1"/>
          </p:cNvSpPr>
          <p:nvPr>
            <p:ph type="pic" sz="quarter" idx="16"/>
          </p:nvPr>
        </p:nvSpPr>
        <p:spPr>
          <a:xfrm>
            <a:off x="5867400" y="1333500"/>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2"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800" y="711037"/>
            <a:ext cx="2438400" cy="4597726"/>
          </a:xfrm>
          <a:prstGeom prst="rect">
            <a:avLst/>
          </a:prstGeom>
          <a:ln w="12700">
            <a:miter lim="400000"/>
          </a:ln>
        </p:spPr>
      </p:pic>
    </p:spTree>
    <p:extLst>
      <p:ext uri="{BB962C8B-B14F-4D97-AF65-F5344CB8AC3E}">
        <p14:creationId xmlns:p14="http://schemas.microsoft.com/office/powerpoint/2010/main" val="26257010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3400" y="1396830"/>
            <a:ext cx="3310909" cy="3074416"/>
          </a:xfrm>
          <a:prstGeom prst="rect">
            <a:avLst/>
          </a:prstGeom>
          <a:noFill/>
          <a:ln>
            <a:noFill/>
          </a:ln>
        </p:spPr>
      </p:pic>
      <p:sp>
        <p:nvSpPr>
          <p:cNvPr id="12" name="Picture Placeholder 4"/>
          <p:cNvSpPr>
            <a:spLocks noGrp="1"/>
          </p:cNvSpPr>
          <p:nvPr>
            <p:ph type="pic" sz="quarter" idx="38"/>
          </p:nvPr>
        </p:nvSpPr>
        <p:spPr>
          <a:xfrm>
            <a:off x="885222" y="1550687"/>
            <a:ext cx="2628330" cy="2003172"/>
          </a:xfrm>
          <a:custGeom>
            <a:avLst/>
            <a:gdLst>
              <a:gd name="connsiteX0" fmla="*/ 0 w 1483392"/>
              <a:gd name="connsiteY0" fmla="*/ 2736304 h 2736304"/>
              <a:gd name="connsiteX1" fmla="*/ 161319 w 1483392"/>
              <a:gd name="connsiteY1" fmla="*/ 0 h 2736304"/>
              <a:gd name="connsiteX2" fmla="*/ 1322073 w 1483392"/>
              <a:gd name="connsiteY2" fmla="*/ 0 h 2736304"/>
              <a:gd name="connsiteX3" fmla="*/ 1483392 w 1483392"/>
              <a:gd name="connsiteY3" fmla="*/ 2736304 h 2736304"/>
              <a:gd name="connsiteX4" fmla="*/ 0 w 1483392"/>
              <a:gd name="connsiteY4" fmla="*/ 2736304 h 2736304"/>
              <a:gd name="connsiteX0" fmla="*/ 0 w 2052571"/>
              <a:gd name="connsiteY0" fmla="*/ 2782280 h 2782280"/>
              <a:gd name="connsiteX1" fmla="*/ 161319 w 2052571"/>
              <a:gd name="connsiteY1" fmla="*/ 45976 h 2782280"/>
              <a:gd name="connsiteX2" fmla="*/ 2052571 w 2052571"/>
              <a:gd name="connsiteY2" fmla="*/ 0 h 2782280"/>
              <a:gd name="connsiteX3" fmla="*/ 1483392 w 2052571"/>
              <a:gd name="connsiteY3" fmla="*/ 2782280 h 2782280"/>
              <a:gd name="connsiteX4" fmla="*/ 0 w 2052571"/>
              <a:gd name="connsiteY4" fmla="*/ 2782280 h 2782280"/>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82280 h 2899775"/>
              <a:gd name="connsiteX4" fmla="*/ 0 w 2083221"/>
              <a:gd name="connsiteY4" fmla="*/ 2899775 h 2899775"/>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66955 h 2899775"/>
              <a:gd name="connsiteX4" fmla="*/ 0 w 2083221"/>
              <a:gd name="connsiteY4" fmla="*/ 2899775 h 2899775"/>
              <a:gd name="connsiteX0" fmla="*/ 0 w 2379435"/>
              <a:gd name="connsiteY0" fmla="*/ 2853798 h 2853798"/>
              <a:gd name="connsiteX1" fmla="*/ 191969 w 2379435"/>
              <a:gd name="connsiteY1" fmla="*/ -1 h 2853798"/>
              <a:gd name="connsiteX2" fmla="*/ 2379435 w 2379435"/>
              <a:gd name="connsiteY2" fmla="*/ 559096 h 2853798"/>
              <a:gd name="connsiteX3" fmla="*/ 1514042 w 2379435"/>
              <a:gd name="connsiteY3" fmla="*/ 2720978 h 2853798"/>
              <a:gd name="connsiteX4" fmla="*/ 0 w 2379435"/>
              <a:gd name="connsiteY4" fmla="*/ 2853798 h 2853798"/>
              <a:gd name="connsiteX0" fmla="*/ 0 w 2473518"/>
              <a:gd name="connsiteY0" fmla="*/ 2853800 h 3109957"/>
              <a:gd name="connsiteX1" fmla="*/ 191969 w 2473518"/>
              <a:gd name="connsiteY1" fmla="*/ 1 h 3109957"/>
              <a:gd name="connsiteX2" fmla="*/ 2379435 w 2473518"/>
              <a:gd name="connsiteY2" fmla="*/ 559098 h 3109957"/>
              <a:gd name="connsiteX3" fmla="*/ 2473518 w 2473518"/>
              <a:gd name="connsiteY3" fmla="*/ 3109957 h 3109957"/>
              <a:gd name="connsiteX4" fmla="*/ 0 w 2473518"/>
              <a:gd name="connsiteY4" fmla="*/ 2853800 h 3109957"/>
              <a:gd name="connsiteX0" fmla="*/ 0 w 2473518"/>
              <a:gd name="connsiteY0" fmla="*/ 2853798 h 3109955"/>
              <a:gd name="connsiteX1" fmla="*/ 191969 w 2473518"/>
              <a:gd name="connsiteY1" fmla="*/ -1 h 3109955"/>
              <a:gd name="connsiteX2" fmla="*/ 2315041 w 2473518"/>
              <a:gd name="connsiteY2" fmla="*/ 505072 h 3109955"/>
              <a:gd name="connsiteX3" fmla="*/ 2473518 w 2473518"/>
              <a:gd name="connsiteY3" fmla="*/ 3109955 h 3109955"/>
              <a:gd name="connsiteX4" fmla="*/ 0 w 2473518"/>
              <a:gd name="connsiteY4" fmla="*/ 2853798 h 3109955"/>
              <a:gd name="connsiteX0" fmla="*/ 368262 w 2841780"/>
              <a:gd name="connsiteY0" fmla="*/ 3264384 h 3520541"/>
              <a:gd name="connsiteX1" fmla="*/ 0 w 2841780"/>
              <a:gd name="connsiteY1" fmla="*/ 0 h 3520541"/>
              <a:gd name="connsiteX2" fmla="*/ 2683303 w 2841780"/>
              <a:gd name="connsiteY2" fmla="*/ 915658 h 3520541"/>
              <a:gd name="connsiteX3" fmla="*/ 2841780 w 2841780"/>
              <a:gd name="connsiteY3" fmla="*/ 3520541 h 3520541"/>
              <a:gd name="connsiteX4" fmla="*/ 368262 w 2841780"/>
              <a:gd name="connsiteY4" fmla="*/ 3264384 h 3520541"/>
              <a:gd name="connsiteX0" fmla="*/ 1214 w 2841780"/>
              <a:gd name="connsiteY0" fmla="*/ 3167140 h 3520541"/>
              <a:gd name="connsiteX1" fmla="*/ 0 w 2841780"/>
              <a:gd name="connsiteY1" fmla="*/ 0 h 3520541"/>
              <a:gd name="connsiteX2" fmla="*/ 2683303 w 2841780"/>
              <a:gd name="connsiteY2" fmla="*/ 915658 h 3520541"/>
              <a:gd name="connsiteX3" fmla="*/ 2841780 w 2841780"/>
              <a:gd name="connsiteY3" fmla="*/ 3520541 h 3520541"/>
              <a:gd name="connsiteX4" fmla="*/ 1214 w 2841780"/>
              <a:gd name="connsiteY4" fmla="*/ 3167140 h 3520541"/>
              <a:gd name="connsiteX0" fmla="*/ 39851 w 2880417"/>
              <a:gd name="connsiteY0" fmla="*/ 3188750 h 3542151"/>
              <a:gd name="connsiteX1" fmla="*/ 0 w 2880417"/>
              <a:gd name="connsiteY1" fmla="*/ 0 h 3542151"/>
              <a:gd name="connsiteX2" fmla="*/ 2721940 w 2880417"/>
              <a:gd name="connsiteY2" fmla="*/ 93726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21940 w 2880417"/>
              <a:gd name="connsiteY2" fmla="*/ 91565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41258 w 2880417"/>
              <a:gd name="connsiteY2" fmla="*/ 969682 h 3542151"/>
              <a:gd name="connsiteX3" fmla="*/ 2880417 w 2880417"/>
              <a:gd name="connsiteY3" fmla="*/ 3542151 h 3542151"/>
              <a:gd name="connsiteX4" fmla="*/ 39851 w 2880417"/>
              <a:gd name="connsiteY4" fmla="*/ 3188750 h 3542151"/>
              <a:gd name="connsiteX0" fmla="*/ 39851 w 2741258"/>
              <a:gd name="connsiteY0" fmla="*/ 3188750 h 3542151"/>
              <a:gd name="connsiteX1" fmla="*/ 0 w 2741258"/>
              <a:gd name="connsiteY1" fmla="*/ 0 h 3542151"/>
              <a:gd name="connsiteX2" fmla="*/ 2741258 w 2741258"/>
              <a:gd name="connsiteY2" fmla="*/ 969682 h 3542151"/>
              <a:gd name="connsiteX3" fmla="*/ 2681635 w 2741258"/>
              <a:gd name="connsiteY3" fmla="*/ 3542151 h 3542151"/>
              <a:gd name="connsiteX4" fmla="*/ 39851 w 2741258"/>
              <a:gd name="connsiteY4" fmla="*/ 3188750 h 3542151"/>
              <a:gd name="connsiteX0" fmla="*/ 39851 w 2681635"/>
              <a:gd name="connsiteY0" fmla="*/ 3188750 h 3542151"/>
              <a:gd name="connsiteX1" fmla="*/ 0 w 2681635"/>
              <a:gd name="connsiteY1" fmla="*/ 0 h 3542151"/>
              <a:gd name="connsiteX2" fmla="*/ 2343693 w 2681635"/>
              <a:gd name="connsiteY2" fmla="*/ 969682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264180 w 2681635"/>
              <a:gd name="connsiteY2" fmla="*/ 1603411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303936 w 2681635"/>
              <a:gd name="connsiteY2" fmla="*/ 902971 h 3542151"/>
              <a:gd name="connsiteX3" fmla="*/ 2681635 w 2681635"/>
              <a:gd name="connsiteY3" fmla="*/ 3542151 h 3542151"/>
              <a:gd name="connsiteX4" fmla="*/ 39851 w 2681635"/>
              <a:gd name="connsiteY4" fmla="*/ 3188750 h 3542151"/>
              <a:gd name="connsiteX0" fmla="*/ 39851 w 2681635"/>
              <a:gd name="connsiteY0" fmla="*/ 3255458 h 3608859"/>
              <a:gd name="connsiteX1" fmla="*/ 0 w 2681635"/>
              <a:gd name="connsiteY1" fmla="*/ 0 h 3608859"/>
              <a:gd name="connsiteX2" fmla="*/ 2303936 w 2681635"/>
              <a:gd name="connsiteY2" fmla="*/ 969679 h 3608859"/>
              <a:gd name="connsiteX3" fmla="*/ 2681635 w 2681635"/>
              <a:gd name="connsiteY3" fmla="*/ 3608859 h 3608859"/>
              <a:gd name="connsiteX4" fmla="*/ 39851 w 2681635"/>
              <a:gd name="connsiteY4" fmla="*/ 3255458 h 3608859"/>
              <a:gd name="connsiteX0" fmla="*/ 258512 w 2681635"/>
              <a:gd name="connsiteY0" fmla="*/ 3222104 h 3608859"/>
              <a:gd name="connsiteX1" fmla="*/ 0 w 2681635"/>
              <a:gd name="connsiteY1" fmla="*/ 0 h 3608859"/>
              <a:gd name="connsiteX2" fmla="*/ 2303936 w 2681635"/>
              <a:gd name="connsiteY2" fmla="*/ 969679 h 3608859"/>
              <a:gd name="connsiteX3" fmla="*/ 2681635 w 2681635"/>
              <a:gd name="connsiteY3" fmla="*/ 3608859 h 3608859"/>
              <a:gd name="connsiteX4" fmla="*/ 258512 w 2681635"/>
              <a:gd name="connsiteY4" fmla="*/ 3222104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269210 w 2702138"/>
              <a:gd name="connsiteY0" fmla="*/ 3068644 h 3574458"/>
              <a:gd name="connsiteX1" fmla="*/ 0 w 2702138"/>
              <a:gd name="connsiteY1" fmla="*/ 0 h 3574458"/>
              <a:gd name="connsiteX2" fmla="*/ 2324439 w 2702138"/>
              <a:gd name="connsiteY2" fmla="*/ 935278 h 3574458"/>
              <a:gd name="connsiteX3" fmla="*/ 2702138 w 2702138"/>
              <a:gd name="connsiteY3" fmla="*/ 3574458 h 3574458"/>
              <a:gd name="connsiteX4" fmla="*/ 269210 w 2702138"/>
              <a:gd name="connsiteY4" fmla="*/ 3068644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583225"/>
              <a:gd name="connsiteY0" fmla="*/ 3027362 h 3347410"/>
              <a:gd name="connsiteX1" fmla="*/ 0 w 2583225"/>
              <a:gd name="connsiteY1" fmla="*/ 0 h 3347410"/>
              <a:gd name="connsiteX2" fmla="*/ 2324439 w 2583225"/>
              <a:gd name="connsiteY2" fmla="*/ 935278 h 3347410"/>
              <a:gd name="connsiteX3" fmla="*/ 2583225 w 2583225"/>
              <a:gd name="connsiteY3" fmla="*/ 3347410 h 3347410"/>
              <a:gd name="connsiteX4" fmla="*/ 211803 w 2583225"/>
              <a:gd name="connsiteY4" fmla="*/ 3027362 h 3347410"/>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54731 w 2628330"/>
              <a:gd name="connsiteY2" fmla="*/ 983440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30" h="3361171">
                <a:moveTo>
                  <a:pt x="211803" y="3027362"/>
                </a:moveTo>
                <a:cubicBezTo>
                  <a:pt x="149892" y="2047332"/>
                  <a:pt x="16808" y="285126"/>
                  <a:pt x="0" y="0"/>
                </a:cubicBezTo>
                <a:lnTo>
                  <a:pt x="2279334" y="935278"/>
                </a:lnTo>
                <a:cubicBezTo>
                  <a:pt x="2397033" y="1750790"/>
                  <a:pt x="2510632" y="2580062"/>
                  <a:pt x="2628330" y="3361171"/>
                </a:cubicBezTo>
                <a:lnTo>
                  <a:pt x="211803" y="3027362"/>
                </a:lnTo>
                <a:close/>
              </a:path>
            </a:pathLst>
          </a:custGeom>
          <a:solidFill>
            <a:schemeClr val="bg1"/>
          </a:solidFill>
        </p:spPr>
        <p:txBody>
          <a:bodyPr/>
          <a:lstStyle>
            <a:lvl1pPr>
              <a:defRPr sz="700"/>
            </a:lvl1pPr>
          </a:lstStyle>
          <a:p>
            <a:r>
              <a:rPr lang="en-US"/>
              <a:t>Drag picture to placeholder or click icon to add</a:t>
            </a:r>
          </a:p>
        </p:txBody>
      </p:sp>
      <p:sp>
        <p:nvSpPr>
          <p:cNvPr id="9"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0724450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Rectangle 3"/>
          <p:cNvSpPr/>
          <p:nvPr userDrawn="1"/>
        </p:nvSpPr>
        <p:spPr>
          <a:xfrm>
            <a:off x="0" y="0"/>
            <a:ext cx="9144000" cy="3924300"/>
          </a:xfrm>
          <a:prstGeom prst="rect">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p:cNvSpPr>
            <a:spLocks noGrp="1"/>
          </p:cNvSpPr>
          <p:nvPr>
            <p:ph type="pic" sz="quarter" idx="16"/>
          </p:nvPr>
        </p:nvSpPr>
        <p:spPr>
          <a:xfrm>
            <a:off x="685800" y="1270163"/>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5"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7700"/>
            <a:ext cx="2438400" cy="4597726"/>
          </a:xfrm>
          <a:prstGeom prst="rect">
            <a:avLst/>
          </a:prstGeom>
          <a:ln w="12700">
            <a:miter lim="400000"/>
          </a:ln>
        </p:spPr>
      </p:pic>
      <p:sp>
        <p:nvSpPr>
          <p:cNvPr id="7" name="Shape 419"/>
          <p:cNvSpPr/>
          <p:nvPr userDrawn="1"/>
        </p:nvSpPr>
        <p:spPr>
          <a:xfrm>
            <a:off x="3099209"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01</a:t>
            </a:r>
          </a:p>
        </p:txBody>
      </p:sp>
      <p:sp>
        <p:nvSpPr>
          <p:cNvPr id="8" name="Shape 420"/>
          <p:cNvSpPr/>
          <p:nvPr userDrawn="1"/>
        </p:nvSpPr>
        <p:spPr>
          <a:xfrm>
            <a:off x="3033532"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9" name="Shape 419"/>
          <p:cNvSpPr/>
          <p:nvPr userDrawn="1"/>
        </p:nvSpPr>
        <p:spPr>
          <a:xfrm>
            <a:off x="3099209"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a:t>
            </a:r>
            <a:r>
              <a:rPr lang="en-GB" sz="1800" b="1" i="0" dirty="0">
                <a:latin typeface="+mj-lt"/>
                <a:ea typeface="Futura Com Book" charset="0"/>
                <a:cs typeface="Futura Com Book" charset="0"/>
              </a:rPr>
              <a:t>2</a:t>
            </a:r>
            <a:endParaRPr sz="1800" b="1" i="0" dirty="0">
              <a:latin typeface="+mj-lt"/>
              <a:ea typeface="Futura Com Book" charset="0"/>
              <a:cs typeface="Futura Com Book" charset="0"/>
            </a:endParaRPr>
          </a:p>
        </p:txBody>
      </p:sp>
      <p:sp>
        <p:nvSpPr>
          <p:cNvPr id="10" name="Shape 420"/>
          <p:cNvSpPr/>
          <p:nvPr userDrawn="1"/>
        </p:nvSpPr>
        <p:spPr>
          <a:xfrm>
            <a:off x="3033532"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1" name="Shape 419"/>
          <p:cNvSpPr/>
          <p:nvPr userDrawn="1"/>
        </p:nvSpPr>
        <p:spPr>
          <a:xfrm>
            <a:off x="6161677"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a:t>
            </a:r>
            <a:r>
              <a:rPr lang="en-GB" sz="1800" b="1" i="0" dirty="0">
                <a:latin typeface="+mj-lt"/>
                <a:ea typeface="Futura Com Book" charset="0"/>
                <a:cs typeface="Futura Com Book" charset="0"/>
              </a:rPr>
              <a:t>3</a:t>
            </a:r>
            <a:endParaRPr sz="1800" b="1" i="0" dirty="0">
              <a:latin typeface="+mj-lt"/>
              <a:ea typeface="Futura Com Book" charset="0"/>
              <a:cs typeface="Futura Com Book" charset="0"/>
            </a:endParaRPr>
          </a:p>
        </p:txBody>
      </p:sp>
      <p:sp>
        <p:nvSpPr>
          <p:cNvPr id="12" name="Shape 420"/>
          <p:cNvSpPr/>
          <p:nvPr userDrawn="1"/>
        </p:nvSpPr>
        <p:spPr>
          <a:xfrm>
            <a:off x="6096000"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3" name="Shape 419"/>
          <p:cNvSpPr/>
          <p:nvPr userDrawn="1"/>
        </p:nvSpPr>
        <p:spPr>
          <a:xfrm>
            <a:off x="6161677"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a:t>
            </a:r>
            <a:r>
              <a:rPr lang="en-GB" sz="1800" b="1" i="0" dirty="0">
                <a:latin typeface="+mj-lt"/>
                <a:ea typeface="Futura Com Book" charset="0"/>
                <a:cs typeface="Futura Com Book" charset="0"/>
              </a:rPr>
              <a:t>4</a:t>
            </a:r>
            <a:endParaRPr sz="1800" b="1" i="0" dirty="0">
              <a:latin typeface="+mj-lt"/>
              <a:ea typeface="Futura Com Book" charset="0"/>
              <a:cs typeface="Futura Com Book" charset="0"/>
            </a:endParaRPr>
          </a:p>
        </p:txBody>
      </p:sp>
      <p:sp>
        <p:nvSpPr>
          <p:cNvPr id="14" name="Shape 420"/>
          <p:cNvSpPr/>
          <p:nvPr userDrawn="1"/>
        </p:nvSpPr>
        <p:spPr>
          <a:xfrm>
            <a:off x="6096000"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5" name="Title 1"/>
          <p:cNvSpPr>
            <a:spLocks noGrp="1"/>
          </p:cNvSpPr>
          <p:nvPr>
            <p:ph type="title" hasCustomPrompt="1"/>
          </p:nvPr>
        </p:nvSpPr>
        <p:spPr>
          <a:xfrm>
            <a:off x="3016458" y="774410"/>
            <a:ext cx="6710423" cy="557447"/>
          </a:xfrm>
          <a:prstGeom prst="rect">
            <a:avLst/>
          </a:prstGeom>
        </p:spPr>
        <p:txBody>
          <a:bodyPr lIns="0" tIns="0" rIns="0" bIns="0">
            <a:noAutofit/>
          </a:bodyPr>
          <a:lstStyle>
            <a:lvl1pPr algn="l">
              <a:defRPr sz="2800" b="0" i="0">
                <a:solidFill>
                  <a:schemeClr val="bg1"/>
                </a:solidFill>
                <a:latin typeface="Futura Com Book" charset="0"/>
                <a:ea typeface="Futura Com Book" charset="0"/>
                <a:cs typeface="Futura Com Book" charset="0"/>
              </a:defRPr>
            </a:lvl1pPr>
          </a:lstStyle>
          <a:p>
            <a:r>
              <a:rPr lang="en-US" dirty="0"/>
              <a:t>CLICK TO EDIT MASTER TITLE STYLE</a:t>
            </a:r>
          </a:p>
        </p:txBody>
      </p:sp>
      <p:sp>
        <p:nvSpPr>
          <p:cNvPr id="16" name="Text Placeholder 15"/>
          <p:cNvSpPr>
            <a:spLocks noGrp="1"/>
          </p:cNvSpPr>
          <p:nvPr>
            <p:ph type="body" sz="quarter" idx="15"/>
          </p:nvPr>
        </p:nvSpPr>
        <p:spPr>
          <a:xfrm>
            <a:off x="3033532" y="4095078"/>
            <a:ext cx="5424668" cy="819822"/>
          </a:xfrm>
          <a:prstGeom prst="rect">
            <a:avLst/>
          </a:prstGeom>
        </p:spPr>
        <p:txBody>
          <a:bodyPr lIns="0" tIns="0" rIns="0" bIns="0">
            <a:normAutofit/>
          </a:bodyPr>
          <a:lstStyle>
            <a:lvl1pPr marL="0" indent="0" algn="l">
              <a:lnSpc>
                <a:spcPct val="120000"/>
              </a:lnSpc>
              <a:buNone/>
              <a:defRPr sz="1200" b="0" i="0">
                <a:solidFill>
                  <a:schemeClr val="tx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7" name="Text Placeholder 15"/>
          <p:cNvSpPr>
            <a:spLocks noGrp="1"/>
          </p:cNvSpPr>
          <p:nvPr>
            <p:ph type="body" sz="quarter" idx="17"/>
          </p:nvPr>
        </p:nvSpPr>
        <p:spPr>
          <a:xfrm>
            <a:off x="3711616"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8" name="Text Placeholder 15"/>
          <p:cNvSpPr>
            <a:spLocks noGrp="1"/>
          </p:cNvSpPr>
          <p:nvPr>
            <p:ph type="body" sz="quarter" idx="18"/>
          </p:nvPr>
        </p:nvSpPr>
        <p:spPr>
          <a:xfrm>
            <a:off x="3711616"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9" name="Text Placeholder 15"/>
          <p:cNvSpPr>
            <a:spLocks noGrp="1"/>
          </p:cNvSpPr>
          <p:nvPr>
            <p:ph type="body" sz="quarter" idx="19"/>
          </p:nvPr>
        </p:nvSpPr>
        <p:spPr>
          <a:xfrm>
            <a:off x="6781800"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20" name="Text Placeholder 15"/>
          <p:cNvSpPr>
            <a:spLocks noGrp="1"/>
          </p:cNvSpPr>
          <p:nvPr>
            <p:ph type="body" sz="quarter" idx="20"/>
          </p:nvPr>
        </p:nvSpPr>
        <p:spPr>
          <a:xfrm>
            <a:off x="6781800"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3395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2913823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p:cNvSpPr/>
          <p:nvPr userDrawn="1"/>
        </p:nvSpPr>
        <p:spPr>
          <a:xfrm>
            <a:off x="7848600" y="4762500"/>
            <a:ext cx="1143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3924300"/>
          </a:xfrm>
          <a:prstGeom prst="rect">
            <a:avLst/>
          </a:prstGeom>
          <a:solidFill>
            <a:srgbClr val="012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p:cNvSpPr>
            <a:spLocks noGrp="1"/>
          </p:cNvSpPr>
          <p:nvPr>
            <p:ph type="pic" sz="quarter" idx="16"/>
          </p:nvPr>
        </p:nvSpPr>
        <p:spPr>
          <a:xfrm>
            <a:off x="6705600" y="1270163"/>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5"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77000" y="647700"/>
            <a:ext cx="2438400" cy="4597726"/>
          </a:xfrm>
          <a:prstGeom prst="rect">
            <a:avLst/>
          </a:prstGeom>
          <a:ln w="12700">
            <a:miter lim="400000"/>
          </a:ln>
        </p:spPr>
      </p:pic>
      <p:sp>
        <p:nvSpPr>
          <p:cNvPr id="7" name="Shape 419"/>
          <p:cNvSpPr/>
          <p:nvPr userDrawn="1"/>
        </p:nvSpPr>
        <p:spPr>
          <a:xfrm>
            <a:off x="539951"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01</a:t>
            </a:r>
          </a:p>
        </p:txBody>
      </p:sp>
      <p:sp>
        <p:nvSpPr>
          <p:cNvPr id="8" name="Shape 420"/>
          <p:cNvSpPr/>
          <p:nvPr userDrawn="1"/>
        </p:nvSpPr>
        <p:spPr>
          <a:xfrm>
            <a:off x="474274"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9" name="Shape 419"/>
          <p:cNvSpPr/>
          <p:nvPr userDrawn="1"/>
        </p:nvSpPr>
        <p:spPr>
          <a:xfrm>
            <a:off x="539951"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2</a:t>
            </a:r>
            <a:endParaRPr sz="1800" b="1" i="0" dirty="0">
              <a:latin typeface="+mj-lt"/>
              <a:ea typeface="Futura Com" charset="0"/>
              <a:cs typeface="Futura Com" charset="0"/>
            </a:endParaRPr>
          </a:p>
        </p:txBody>
      </p:sp>
      <p:sp>
        <p:nvSpPr>
          <p:cNvPr id="10" name="Shape 420"/>
          <p:cNvSpPr/>
          <p:nvPr userDrawn="1"/>
        </p:nvSpPr>
        <p:spPr>
          <a:xfrm>
            <a:off x="474274"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1" name="Shape 419"/>
          <p:cNvSpPr/>
          <p:nvPr userDrawn="1"/>
        </p:nvSpPr>
        <p:spPr>
          <a:xfrm>
            <a:off x="3602419"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3</a:t>
            </a:r>
            <a:endParaRPr sz="1800" b="1" i="0" dirty="0">
              <a:latin typeface="+mj-lt"/>
              <a:ea typeface="Futura Com" charset="0"/>
              <a:cs typeface="Futura Com" charset="0"/>
            </a:endParaRPr>
          </a:p>
        </p:txBody>
      </p:sp>
      <p:sp>
        <p:nvSpPr>
          <p:cNvPr id="12" name="Shape 420"/>
          <p:cNvSpPr/>
          <p:nvPr userDrawn="1"/>
        </p:nvSpPr>
        <p:spPr>
          <a:xfrm>
            <a:off x="3536742"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3" name="Shape 419"/>
          <p:cNvSpPr/>
          <p:nvPr userDrawn="1"/>
        </p:nvSpPr>
        <p:spPr>
          <a:xfrm>
            <a:off x="3602419"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4</a:t>
            </a:r>
            <a:endParaRPr sz="1800" b="1" i="0" dirty="0">
              <a:latin typeface="+mj-lt"/>
              <a:ea typeface="Futura Com" charset="0"/>
              <a:cs typeface="Futura Com" charset="0"/>
            </a:endParaRPr>
          </a:p>
        </p:txBody>
      </p:sp>
      <p:sp>
        <p:nvSpPr>
          <p:cNvPr id="14" name="Shape 420"/>
          <p:cNvSpPr/>
          <p:nvPr userDrawn="1"/>
        </p:nvSpPr>
        <p:spPr>
          <a:xfrm>
            <a:off x="3536742"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5" name="Title 1"/>
          <p:cNvSpPr>
            <a:spLocks noGrp="1"/>
          </p:cNvSpPr>
          <p:nvPr>
            <p:ph type="title" hasCustomPrompt="1"/>
          </p:nvPr>
        </p:nvSpPr>
        <p:spPr>
          <a:xfrm>
            <a:off x="457200" y="774410"/>
            <a:ext cx="6710423" cy="557447"/>
          </a:xfrm>
          <a:prstGeom prst="rect">
            <a:avLst/>
          </a:prstGeom>
        </p:spPr>
        <p:txBody>
          <a:bodyPr lIns="0" tIns="0" rIns="0" bIns="0">
            <a:noAutofit/>
          </a:bodyPr>
          <a:lstStyle>
            <a:lvl1pPr algn="l">
              <a:defRPr sz="2800" b="1" i="0">
                <a:solidFill>
                  <a:schemeClr val="bg1"/>
                </a:solidFill>
                <a:latin typeface="+mj-lt"/>
                <a:ea typeface="Futura Com" charset="0"/>
                <a:cs typeface="Futura Com" charset="0"/>
              </a:defRPr>
            </a:lvl1pPr>
          </a:lstStyle>
          <a:p>
            <a:r>
              <a:rPr lang="en-US" dirty="0"/>
              <a:t>CLICK TO EDIT MASTER TITLE STYLE</a:t>
            </a:r>
          </a:p>
        </p:txBody>
      </p:sp>
      <p:sp>
        <p:nvSpPr>
          <p:cNvPr id="16" name="Text Placeholder 15"/>
          <p:cNvSpPr>
            <a:spLocks noGrp="1"/>
          </p:cNvSpPr>
          <p:nvPr>
            <p:ph type="body" sz="quarter" idx="15"/>
          </p:nvPr>
        </p:nvSpPr>
        <p:spPr>
          <a:xfrm>
            <a:off x="474274" y="4095078"/>
            <a:ext cx="5424668" cy="819822"/>
          </a:xfrm>
          <a:prstGeom prst="rect">
            <a:avLst/>
          </a:prstGeom>
        </p:spPr>
        <p:txBody>
          <a:bodyPr lIns="0" tIns="0" rIns="0" bIns="0">
            <a:normAutofit/>
          </a:bodyPr>
          <a:lstStyle>
            <a:lvl1pPr marL="0" indent="0" algn="l">
              <a:lnSpc>
                <a:spcPct val="120000"/>
              </a:lnSpc>
              <a:buNone/>
              <a:defRPr sz="1200" b="0" i="0">
                <a:solidFill>
                  <a:schemeClr val="tx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7" name="Text Placeholder 15"/>
          <p:cNvSpPr>
            <a:spLocks noGrp="1"/>
          </p:cNvSpPr>
          <p:nvPr>
            <p:ph type="body" sz="quarter" idx="17"/>
          </p:nvPr>
        </p:nvSpPr>
        <p:spPr>
          <a:xfrm>
            <a:off x="1152358"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8" name="Text Placeholder 15"/>
          <p:cNvSpPr>
            <a:spLocks noGrp="1"/>
          </p:cNvSpPr>
          <p:nvPr>
            <p:ph type="body" sz="quarter" idx="18"/>
          </p:nvPr>
        </p:nvSpPr>
        <p:spPr>
          <a:xfrm>
            <a:off x="1152358"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9" name="Text Placeholder 15"/>
          <p:cNvSpPr>
            <a:spLocks noGrp="1"/>
          </p:cNvSpPr>
          <p:nvPr>
            <p:ph type="body" sz="quarter" idx="19"/>
          </p:nvPr>
        </p:nvSpPr>
        <p:spPr>
          <a:xfrm>
            <a:off x="4222542"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20" name="Text Placeholder 15"/>
          <p:cNvSpPr>
            <a:spLocks noGrp="1"/>
          </p:cNvSpPr>
          <p:nvPr>
            <p:ph type="body" sz="quarter" idx="20"/>
          </p:nvPr>
        </p:nvSpPr>
        <p:spPr>
          <a:xfrm>
            <a:off x="4222542"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0329317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Rectangle 3"/>
          <p:cNvSpPr/>
          <p:nvPr userDrawn="1"/>
        </p:nvSpPr>
        <p:spPr>
          <a:xfrm>
            <a:off x="0" y="0"/>
            <a:ext cx="9144000" cy="3924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p:cNvSpPr>
            <a:spLocks noGrp="1"/>
          </p:cNvSpPr>
          <p:nvPr>
            <p:ph type="pic" sz="quarter" idx="16"/>
          </p:nvPr>
        </p:nvSpPr>
        <p:spPr>
          <a:xfrm>
            <a:off x="685800" y="1270163"/>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5"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7700"/>
            <a:ext cx="2438400" cy="4597726"/>
          </a:xfrm>
          <a:prstGeom prst="rect">
            <a:avLst/>
          </a:prstGeom>
          <a:ln w="12700">
            <a:miter lim="400000"/>
          </a:ln>
        </p:spPr>
      </p:pic>
      <p:sp>
        <p:nvSpPr>
          <p:cNvPr id="7" name="Shape 419"/>
          <p:cNvSpPr/>
          <p:nvPr userDrawn="1"/>
        </p:nvSpPr>
        <p:spPr>
          <a:xfrm>
            <a:off x="3099209"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01</a:t>
            </a:r>
          </a:p>
        </p:txBody>
      </p:sp>
      <p:sp>
        <p:nvSpPr>
          <p:cNvPr id="8" name="Shape 420"/>
          <p:cNvSpPr/>
          <p:nvPr userDrawn="1"/>
        </p:nvSpPr>
        <p:spPr>
          <a:xfrm>
            <a:off x="3033532"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9" name="Shape 419"/>
          <p:cNvSpPr/>
          <p:nvPr userDrawn="1"/>
        </p:nvSpPr>
        <p:spPr>
          <a:xfrm>
            <a:off x="3099209"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2</a:t>
            </a:r>
            <a:endParaRPr sz="1800" b="1" i="0" dirty="0">
              <a:latin typeface="+mj-lt"/>
              <a:ea typeface="Futura Com" charset="0"/>
              <a:cs typeface="Futura Com" charset="0"/>
            </a:endParaRPr>
          </a:p>
        </p:txBody>
      </p:sp>
      <p:sp>
        <p:nvSpPr>
          <p:cNvPr id="10" name="Shape 420"/>
          <p:cNvSpPr/>
          <p:nvPr userDrawn="1"/>
        </p:nvSpPr>
        <p:spPr>
          <a:xfrm>
            <a:off x="3033532"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1" name="Shape 419"/>
          <p:cNvSpPr/>
          <p:nvPr userDrawn="1"/>
        </p:nvSpPr>
        <p:spPr>
          <a:xfrm>
            <a:off x="6161677"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3</a:t>
            </a:r>
            <a:endParaRPr sz="1800" b="1" i="0" dirty="0">
              <a:latin typeface="+mj-lt"/>
              <a:ea typeface="Futura Com" charset="0"/>
              <a:cs typeface="Futura Com" charset="0"/>
            </a:endParaRPr>
          </a:p>
        </p:txBody>
      </p:sp>
      <p:sp>
        <p:nvSpPr>
          <p:cNvPr id="12" name="Shape 420"/>
          <p:cNvSpPr/>
          <p:nvPr userDrawn="1"/>
        </p:nvSpPr>
        <p:spPr>
          <a:xfrm>
            <a:off x="6096000"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3" name="Shape 419"/>
          <p:cNvSpPr/>
          <p:nvPr userDrawn="1"/>
        </p:nvSpPr>
        <p:spPr>
          <a:xfrm>
            <a:off x="6161677"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4</a:t>
            </a:r>
            <a:endParaRPr sz="1800" b="1" i="0" dirty="0">
              <a:latin typeface="+mj-lt"/>
              <a:ea typeface="Futura Com" charset="0"/>
              <a:cs typeface="Futura Com" charset="0"/>
            </a:endParaRPr>
          </a:p>
        </p:txBody>
      </p:sp>
      <p:sp>
        <p:nvSpPr>
          <p:cNvPr id="14" name="Shape 420"/>
          <p:cNvSpPr/>
          <p:nvPr userDrawn="1"/>
        </p:nvSpPr>
        <p:spPr>
          <a:xfrm>
            <a:off x="6096000"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5" name="Title 1"/>
          <p:cNvSpPr>
            <a:spLocks noGrp="1"/>
          </p:cNvSpPr>
          <p:nvPr>
            <p:ph type="title" hasCustomPrompt="1"/>
          </p:nvPr>
        </p:nvSpPr>
        <p:spPr>
          <a:xfrm>
            <a:off x="3016458" y="774410"/>
            <a:ext cx="6710423" cy="557447"/>
          </a:xfrm>
          <a:prstGeom prst="rect">
            <a:avLst/>
          </a:prstGeom>
        </p:spPr>
        <p:txBody>
          <a:bodyPr lIns="0" tIns="0" rIns="0" bIns="0">
            <a:noAutofit/>
          </a:bodyPr>
          <a:lstStyle>
            <a:lvl1pPr algn="l">
              <a:defRPr sz="2800" b="1" i="0">
                <a:solidFill>
                  <a:schemeClr val="bg1"/>
                </a:solidFill>
                <a:latin typeface="+mj-lt"/>
                <a:ea typeface="Futura Com" charset="0"/>
                <a:cs typeface="Futura Com" charset="0"/>
              </a:defRPr>
            </a:lvl1pPr>
          </a:lstStyle>
          <a:p>
            <a:r>
              <a:rPr lang="en-US" dirty="0"/>
              <a:t>CLICK TO EDIT MASTER TITLE STYLE</a:t>
            </a:r>
          </a:p>
        </p:txBody>
      </p:sp>
      <p:sp>
        <p:nvSpPr>
          <p:cNvPr id="16" name="Text Placeholder 15"/>
          <p:cNvSpPr>
            <a:spLocks noGrp="1"/>
          </p:cNvSpPr>
          <p:nvPr>
            <p:ph type="body" sz="quarter" idx="15"/>
          </p:nvPr>
        </p:nvSpPr>
        <p:spPr>
          <a:xfrm>
            <a:off x="3033532" y="4095078"/>
            <a:ext cx="5424668" cy="819822"/>
          </a:xfrm>
          <a:prstGeom prst="rect">
            <a:avLst/>
          </a:prstGeom>
        </p:spPr>
        <p:txBody>
          <a:bodyPr lIns="0" tIns="0" rIns="0" bIns="0">
            <a:normAutofit/>
          </a:bodyPr>
          <a:lstStyle>
            <a:lvl1pPr marL="0" indent="0" algn="l">
              <a:lnSpc>
                <a:spcPct val="120000"/>
              </a:lnSpc>
              <a:buNone/>
              <a:defRPr sz="1200" b="0" i="0">
                <a:solidFill>
                  <a:schemeClr val="tx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7" name="Text Placeholder 15"/>
          <p:cNvSpPr>
            <a:spLocks noGrp="1"/>
          </p:cNvSpPr>
          <p:nvPr>
            <p:ph type="body" sz="quarter" idx="17"/>
          </p:nvPr>
        </p:nvSpPr>
        <p:spPr>
          <a:xfrm>
            <a:off x="3711616"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8" name="Text Placeholder 15"/>
          <p:cNvSpPr>
            <a:spLocks noGrp="1"/>
          </p:cNvSpPr>
          <p:nvPr>
            <p:ph type="body" sz="quarter" idx="18"/>
          </p:nvPr>
        </p:nvSpPr>
        <p:spPr>
          <a:xfrm>
            <a:off x="3711616"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9" name="Text Placeholder 15"/>
          <p:cNvSpPr>
            <a:spLocks noGrp="1"/>
          </p:cNvSpPr>
          <p:nvPr>
            <p:ph type="body" sz="quarter" idx="19"/>
          </p:nvPr>
        </p:nvSpPr>
        <p:spPr>
          <a:xfrm>
            <a:off x="6781800"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20" name="Text Placeholder 15"/>
          <p:cNvSpPr>
            <a:spLocks noGrp="1"/>
          </p:cNvSpPr>
          <p:nvPr>
            <p:ph type="body" sz="quarter" idx="20"/>
          </p:nvPr>
        </p:nvSpPr>
        <p:spPr>
          <a:xfrm>
            <a:off x="6781800"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0036728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16" name="Rectangle 15"/>
          <p:cNvSpPr/>
          <p:nvPr userDrawn="1"/>
        </p:nvSpPr>
        <p:spPr>
          <a:xfrm>
            <a:off x="0" y="4150659"/>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pic>
        <p:nvPicPr>
          <p:cNvPr id="11"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8406" y="2095500"/>
            <a:ext cx="2830558" cy="5337160"/>
          </a:xfrm>
          <a:prstGeom prst="rect">
            <a:avLst/>
          </a:prstGeom>
          <a:ln w="12700">
            <a:miter lim="400000"/>
          </a:ln>
        </p:spPr>
      </p:pic>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6" name="Picture Placeholder 4"/>
          <p:cNvSpPr>
            <a:spLocks noGrp="1"/>
          </p:cNvSpPr>
          <p:nvPr>
            <p:ph type="pic" sz="quarter" idx="16"/>
          </p:nvPr>
        </p:nvSpPr>
        <p:spPr>
          <a:xfrm>
            <a:off x="3405313" y="2801493"/>
            <a:ext cx="2233487" cy="39624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2"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780" y="3009900"/>
            <a:ext cx="2224369" cy="4194160"/>
          </a:xfrm>
          <a:prstGeom prst="rect">
            <a:avLst/>
          </a:prstGeom>
          <a:ln w="12700">
            <a:miter lim="400000"/>
          </a:ln>
        </p:spPr>
      </p:pic>
      <p:sp>
        <p:nvSpPr>
          <p:cNvPr id="13" name="Picture Placeholder 4"/>
          <p:cNvSpPr>
            <a:spLocks noGrp="1"/>
          </p:cNvSpPr>
          <p:nvPr>
            <p:ph type="pic" sz="quarter" idx="17"/>
          </p:nvPr>
        </p:nvSpPr>
        <p:spPr>
          <a:xfrm>
            <a:off x="1115381"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4"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5231" y="3009900"/>
            <a:ext cx="2224369" cy="4194160"/>
          </a:xfrm>
          <a:prstGeom prst="rect">
            <a:avLst/>
          </a:prstGeom>
          <a:ln w="12700">
            <a:miter lim="400000"/>
          </a:ln>
        </p:spPr>
      </p:pic>
      <p:sp>
        <p:nvSpPr>
          <p:cNvPr id="15" name="Picture Placeholder 4"/>
          <p:cNvSpPr>
            <a:spLocks noGrp="1"/>
          </p:cNvSpPr>
          <p:nvPr>
            <p:ph type="pic" sz="quarter" idx="18"/>
          </p:nvPr>
        </p:nvSpPr>
        <p:spPr>
          <a:xfrm>
            <a:off x="6239832"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14578178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958850"/>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322872" y="1474537"/>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8" name="Rectangle 7"/>
          <p:cNvSpPr/>
          <p:nvPr userDrawn="1"/>
        </p:nvSpPr>
        <p:spPr>
          <a:xfrm>
            <a:off x="3547432" y="4953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7230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16" name="Rectangle 15"/>
          <p:cNvSpPr/>
          <p:nvPr userDrawn="1"/>
        </p:nvSpPr>
        <p:spPr>
          <a:xfrm>
            <a:off x="0" y="4150659"/>
            <a:ext cx="9144000" cy="15621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pic>
        <p:nvPicPr>
          <p:cNvPr id="11"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8406" y="2095500"/>
            <a:ext cx="2830558" cy="5337160"/>
          </a:xfrm>
          <a:prstGeom prst="rect">
            <a:avLst/>
          </a:prstGeom>
          <a:ln w="12700">
            <a:miter lim="400000"/>
          </a:ln>
        </p:spPr>
      </p:pic>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6" name="Picture Placeholder 4"/>
          <p:cNvSpPr>
            <a:spLocks noGrp="1"/>
          </p:cNvSpPr>
          <p:nvPr>
            <p:ph type="pic" sz="quarter" idx="16"/>
          </p:nvPr>
        </p:nvSpPr>
        <p:spPr>
          <a:xfrm>
            <a:off x="3405313" y="2801493"/>
            <a:ext cx="2233487" cy="39624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2"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780" y="3009900"/>
            <a:ext cx="2224369" cy="4194160"/>
          </a:xfrm>
          <a:prstGeom prst="rect">
            <a:avLst/>
          </a:prstGeom>
          <a:ln w="12700">
            <a:miter lim="400000"/>
          </a:ln>
        </p:spPr>
      </p:pic>
      <p:sp>
        <p:nvSpPr>
          <p:cNvPr id="13" name="Picture Placeholder 4"/>
          <p:cNvSpPr>
            <a:spLocks noGrp="1"/>
          </p:cNvSpPr>
          <p:nvPr>
            <p:ph type="pic" sz="quarter" idx="17"/>
          </p:nvPr>
        </p:nvSpPr>
        <p:spPr>
          <a:xfrm>
            <a:off x="1115381"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4"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5231" y="3009900"/>
            <a:ext cx="2224369" cy="4194160"/>
          </a:xfrm>
          <a:prstGeom prst="rect">
            <a:avLst/>
          </a:prstGeom>
          <a:ln w="12700">
            <a:miter lim="400000"/>
          </a:ln>
        </p:spPr>
      </p:pic>
      <p:sp>
        <p:nvSpPr>
          <p:cNvPr id="15" name="Picture Placeholder 4"/>
          <p:cNvSpPr>
            <a:spLocks noGrp="1"/>
          </p:cNvSpPr>
          <p:nvPr>
            <p:ph type="pic" sz="quarter" idx="18"/>
          </p:nvPr>
        </p:nvSpPr>
        <p:spPr>
          <a:xfrm>
            <a:off x="6239832"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11954429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17087948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chor="t">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12782688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Rectangle 4"/>
          <p:cNvSpPr/>
          <p:nvPr userDrawn="1"/>
        </p:nvSpPr>
        <p:spPr>
          <a:xfrm>
            <a:off x="0" y="1658624"/>
            <a:ext cx="9166412" cy="1562100"/>
          </a:xfrm>
          <a:prstGeom prst="rect">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8" name="Text Placeholder 3"/>
          <p:cNvSpPr>
            <a:spLocks noGrp="1"/>
          </p:cNvSpPr>
          <p:nvPr>
            <p:ph type="body" sz="half" idx="10"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1" name="Rectangle 10"/>
          <p:cNvSpPr/>
          <p:nvPr userDrawn="1"/>
        </p:nvSpPr>
        <p:spPr>
          <a:xfrm>
            <a:off x="457200" y="471487"/>
            <a:ext cx="2307751" cy="132321"/>
          </a:xfrm>
          <a:prstGeom prst="rect">
            <a:avLst/>
          </a:prstGeom>
          <a:solidFill>
            <a:srgbClr val="012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4" name="Text Placeholder 3"/>
          <p:cNvSpPr>
            <a:spLocks noGrp="1"/>
          </p:cNvSpPr>
          <p:nvPr>
            <p:ph type="body" sz="half" idx="17" hasCustomPrompt="1"/>
          </p:nvPr>
        </p:nvSpPr>
        <p:spPr>
          <a:xfrm>
            <a:off x="932189" y="2091267"/>
            <a:ext cx="3429000" cy="360676"/>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2170759"/>
            <a:ext cx="4164803" cy="2515541"/>
          </a:xfrm>
          <a:prstGeom prst="rect">
            <a:avLst/>
          </a:prstGeom>
        </p:spPr>
      </p:pic>
      <p:sp>
        <p:nvSpPr>
          <p:cNvPr id="13" name="Picture Placeholder 4"/>
          <p:cNvSpPr>
            <a:spLocks noGrp="1"/>
          </p:cNvSpPr>
          <p:nvPr>
            <p:ph type="pic" sz="quarter" idx="16"/>
          </p:nvPr>
        </p:nvSpPr>
        <p:spPr>
          <a:xfrm>
            <a:off x="5097908" y="2324100"/>
            <a:ext cx="3131692" cy="197317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45238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Rectangle 4"/>
          <p:cNvSpPr/>
          <p:nvPr userDrawn="1"/>
        </p:nvSpPr>
        <p:spPr>
          <a:xfrm>
            <a:off x="0" y="1658624"/>
            <a:ext cx="9166412" cy="1562100"/>
          </a:xfrm>
          <a:prstGeom prst="rect">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8" name="Text Placeholder 3"/>
          <p:cNvSpPr>
            <a:spLocks noGrp="1"/>
          </p:cNvSpPr>
          <p:nvPr>
            <p:ph type="body" sz="half" idx="10"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1" name="Rectangle 10"/>
          <p:cNvSpPr/>
          <p:nvPr userDrawn="1"/>
        </p:nvSpPr>
        <p:spPr>
          <a:xfrm>
            <a:off x="457200" y="471487"/>
            <a:ext cx="2307751" cy="132321"/>
          </a:xfrm>
          <a:prstGeom prst="rect">
            <a:avLst/>
          </a:prstGeom>
          <a:solidFill>
            <a:srgbClr val="012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4350" y="2019300"/>
            <a:ext cx="3600450" cy="2975772"/>
          </a:xfrm>
          <a:prstGeom prst="rect">
            <a:avLst/>
          </a:prstGeom>
          <a:effectLst>
            <a:reflection blurRad="88900" stA="20000" endPos="55000" dir="5400000" sy="-100000" algn="bl" rotWithShape="0"/>
          </a:effectLst>
        </p:spPr>
      </p:pic>
      <p:sp>
        <p:nvSpPr>
          <p:cNvPr id="13" name="Picture Placeholder 4"/>
          <p:cNvSpPr>
            <a:spLocks noGrp="1"/>
          </p:cNvSpPr>
          <p:nvPr>
            <p:ph type="pic" sz="quarter" idx="16"/>
          </p:nvPr>
        </p:nvSpPr>
        <p:spPr>
          <a:xfrm>
            <a:off x="685800" y="2171700"/>
            <a:ext cx="3247465" cy="1835524"/>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4" name="Text Placeholder 3"/>
          <p:cNvSpPr>
            <a:spLocks noGrp="1"/>
          </p:cNvSpPr>
          <p:nvPr>
            <p:ph type="body" sz="half" idx="17" hasCustomPrompt="1"/>
          </p:nvPr>
        </p:nvSpPr>
        <p:spPr>
          <a:xfrm>
            <a:off x="4724400" y="2091267"/>
            <a:ext cx="3429000" cy="360676"/>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11427246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405524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2239513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8" name="Rectangle 7"/>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3" name="Rectangle 12"/>
          <p:cNvSpPr/>
          <p:nvPr userDrawn="1"/>
        </p:nvSpPr>
        <p:spPr>
          <a:xfrm>
            <a:off x="457200" y="4191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9805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8" name="Rectangle 7"/>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3" name="Rectangle 12"/>
          <p:cNvSpPr/>
          <p:nvPr userDrawn="1"/>
        </p:nvSpPr>
        <p:spPr>
          <a:xfrm>
            <a:off x="457200" y="4191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476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0"/>
            <a:ext cx="9169400" cy="5715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34082286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0"/>
            <a:ext cx="9169400" cy="5715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8" name="Text Placeholder 15"/>
          <p:cNvSpPr>
            <a:spLocks noGrp="1"/>
          </p:cNvSpPr>
          <p:nvPr>
            <p:ph type="body" sz="quarter" idx="15"/>
          </p:nvPr>
        </p:nvSpPr>
        <p:spPr>
          <a:xfrm>
            <a:off x="457200" y="1226951"/>
            <a:ext cx="7696200" cy="533400"/>
          </a:xfrm>
          <a:prstGeom prst="rect">
            <a:avLst/>
          </a:prstGeom>
        </p:spPr>
        <p:txBody>
          <a:bodyPr lIns="0" tIns="0" rIns="0" bIns="0">
            <a:normAutofit/>
          </a:bodyPr>
          <a:lstStyle>
            <a:lvl1pPr marL="0" indent="0">
              <a:buNone/>
              <a:defRPr sz="1100" b="0" i="0">
                <a:solidFill>
                  <a:schemeClr val="bg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5671650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12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3454145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Text Placeholder 15"/>
          <p:cNvSpPr>
            <a:spLocks noGrp="1"/>
          </p:cNvSpPr>
          <p:nvPr>
            <p:ph type="body" sz="quarter" idx="15"/>
          </p:nvPr>
        </p:nvSpPr>
        <p:spPr>
          <a:xfrm>
            <a:off x="457200" y="1866900"/>
            <a:ext cx="2819400" cy="33528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8067278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Text Placeholder 15"/>
          <p:cNvSpPr>
            <a:spLocks noGrp="1"/>
          </p:cNvSpPr>
          <p:nvPr>
            <p:ph type="body" sz="quarter" idx="15"/>
          </p:nvPr>
        </p:nvSpPr>
        <p:spPr>
          <a:xfrm>
            <a:off x="457200" y="1866900"/>
            <a:ext cx="2819400" cy="33528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cxnSp>
        <p:nvCxnSpPr>
          <p:cNvPr id="6" name="Straight Connector 5"/>
          <p:cNvCxnSpPr/>
          <p:nvPr userDrawn="1"/>
        </p:nvCxnSpPr>
        <p:spPr>
          <a:xfrm>
            <a:off x="3886200" y="28575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886200" y="34671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3886200" y="1409700"/>
            <a:ext cx="1676400" cy="430887"/>
          </a:xfrm>
          <a:prstGeom prst="rect">
            <a:avLst/>
          </a:prstGeom>
          <a:noFill/>
        </p:spPr>
        <p:txBody>
          <a:bodyPr wrap="square" rtlCol="0">
            <a:spAutoFit/>
          </a:bodyPr>
          <a:lstStyle/>
          <a:p>
            <a:r>
              <a:rPr lang="en-US" sz="1200" dirty="0">
                <a:solidFill>
                  <a:schemeClr val="tx1">
                    <a:lumMod val="65000"/>
                    <a:lumOff val="35000"/>
                  </a:schemeClr>
                </a:solidFill>
                <a:latin typeface="+mj-lt"/>
              </a:rPr>
              <a:t>MEDIA INVESTMENT</a:t>
            </a:r>
          </a:p>
          <a:p>
            <a:r>
              <a:rPr lang="en-US" sz="1000" dirty="0">
                <a:solidFill>
                  <a:schemeClr val="tx1">
                    <a:lumMod val="65000"/>
                    <a:lumOff val="35000"/>
                  </a:schemeClr>
                </a:solidFill>
                <a:latin typeface="+mj-lt"/>
              </a:rPr>
              <a:t>(Gross)                        </a:t>
            </a:r>
          </a:p>
        </p:txBody>
      </p:sp>
      <p:sp>
        <p:nvSpPr>
          <p:cNvPr id="12" name="TextBox 11"/>
          <p:cNvSpPr txBox="1"/>
          <p:nvPr userDrawn="1"/>
        </p:nvSpPr>
        <p:spPr>
          <a:xfrm>
            <a:off x="3886200" y="2045613"/>
            <a:ext cx="1981200" cy="430887"/>
          </a:xfrm>
          <a:prstGeom prst="rect">
            <a:avLst/>
          </a:prstGeom>
          <a:noFill/>
        </p:spPr>
        <p:txBody>
          <a:bodyPr wrap="square" rtlCol="0">
            <a:spAutoFit/>
          </a:bodyPr>
          <a:lstStyle/>
          <a:p>
            <a:r>
              <a:rPr lang="en-US" sz="1200" dirty="0">
                <a:solidFill>
                  <a:schemeClr val="tx1">
                    <a:lumMod val="65000"/>
                    <a:lumOff val="35000"/>
                  </a:schemeClr>
                </a:solidFill>
                <a:latin typeface="+mj-lt"/>
              </a:rPr>
              <a:t>PRODUCTION</a:t>
            </a:r>
            <a:r>
              <a:rPr lang="en-US" sz="1200" baseline="0" dirty="0">
                <a:solidFill>
                  <a:schemeClr val="tx1">
                    <a:lumMod val="65000"/>
                    <a:lumOff val="35000"/>
                  </a:schemeClr>
                </a:solidFill>
                <a:latin typeface="+mj-lt"/>
              </a:rPr>
              <a:t>* &amp; PRIZES</a:t>
            </a:r>
            <a:endParaRPr lang="en-US" sz="1200" dirty="0">
              <a:solidFill>
                <a:schemeClr val="tx1">
                  <a:lumMod val="65000"/>
                  <a:lumOff val="35000"/>
                </a:schemeClr>
              </a:solidFill>
              <a:latin typeface="+mj-lt"/>
            </a:endParaRPr>
          </a:p>
          <a:p>
            <a:r>
              <a:rPr lang="en-US" sz="1000" dirty="0">
                <a:solidFill>
                  <a:schemeClr val="tx1">
                    <a:lumMod val="65000"/>
                    <a:lumOff val="35000"/>
                  </a:schemeClr>
                </a:solidFill>
                <a:latin typeface="+mj-lt"/>
              </a:rPr>
              <a:t>(Net)                        </a:t>
            </a:r>
          </a:p>
        </p:txBody>
      </p:sp>
      <p:sp>
        <p:nvSpPr>
          <p:cNvPr id="13" name="Text Placeholder 27"/>
          <p:cNvSpPr>
            <a:spLocks noGrp="1"/>
          </p:cNvSpPr>
          <p:nvPr>
            <p:ph type="body" sz="quarter" idx="16" hasCustomPrompt="1"/>
          </p:nvPr>
        </p:nvSpPr>
        <p:spPr>
          <a:xfrm>
            <a:off x="5943600" y="1485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a:t>
            </a:r>
          </a:p>
        </p:txBody>
      </p:sp>
      <p:sp>
        <p:nvSpPr>
          <p:cNvPr id="14" name="Text Placeholder 27"/>
          <p:cNvSpPr>
            <a:spLocks noGrp="1"/>
          </p:cNvSpPr>
          <p:nvPr>
            <p:ph type="body" sz="quarter" idx="17" hasCustomPrompt="1"/>
          </p:nvPr>
        </p:nvSpPr>
        <p:spPr>
          <a:xfrm>
            <a:off x="5943600" y="20955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15" name="TextBox 14"/>
          <p:cNvSpPr txBox="1"/>
          <p:nvPr userDrawn="1"/>
        </p:nvSpPr>
        <p:spPr>
          <a:xfrm>
            <a:off x="3886200" y="3009900"/>
            <a:ext cx="1219200" cy="307777"/>
          </a:xfrm>
          <a:prstGeom prst="rect">
            <a:avLst/>
          </a:prstGeom>
          <a:noFill/>
        </p:spPr>
        <p:txBody>
          <a:bodyPr wrap="square" rtlCol="0">
            <a:spAutoFit/>
          </a:bodyPr>
          <a:lstStyle/>
          <a:p>
            <a:r>
              <a:rPr lang="en-US" sz="1400" b="1" dirty="0">
                <a:solidFill>
                  <a:schemeClr val="tx1">
                    <a:lumMod val="50000"/>
                    <a:lumOff val="50000"/>
                  </a:schemeClr>
                </a:solidFill>
                <a:latin typeface="+mj-lt"/>
              </a:rPr>
              <a:t>TOTAL</a:t>
            </a:r>
            <a:r>
              <a:rPr lang="en-US" sz="1000" b="0" dirty="0">
                <a:solidFill>
                  <a:schemeClr val="tx1">
                    <a:lumMod val="50000"/>
                    <a:lumOff val="50000"/>
                  </a:schemeClr>
                </a:solidFill>
                <a:latin typeface="+mn-lt"/>
              </a:rPr>
              <a:t>(Gross</a:t>
            </a:r>
            <a:r>
              <a:rPr lang="en-US" sz="1000" b="0" dirty="0">
                <a:solidFill>
                  <a:schemeClr val="tx1">
                    <a:lumMod val="65000"/>
                    <a:lumOff val="35000"/>
                  </a:schemeClr>
                </a:solidFill>
                <a:latin typeface="+mn-lt"/>
              </a:rPr>
              <a:t>)</a:t>
            </a:r>
          </a:p>
        </p:txBody>
      </p:sp>
      <p:sp>
        <p:nvSpPr>
          <p:cNvPr id="16" name="Text Placeholder 27"/>
          <p:cNvSpPr>
            <a:spLocks noGrp="1"/>
          </p:cNvSpPr>
          <p:nvPr>
            <p:ph type="body" sz="quarter" idx="18" hasCustomPrompt="1"/>
          </p:nvPr>
        </p:nvSpPr>
        <p:spPr>
          <a:xfrm>
            <a:off x="5943600" y="3009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17" name="Text Placeholder 27"/>
          <p:cNvSpPr>
            <a:spLocks noGrp="1"/>
          </p:cNvSpPr>
          <p:nvPr>
            <p:ph type="body" sz="quarter" idx="19" hasCustomPrompt="1"/>
          </p:nvPr>
        </p:nvSpPr>
        <p:spPr>
          <a:xfrm>
            <a:off x="3886200" y="36957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18" name="Text Placeholder 27"/>
          <p:cNvSpPr>
            <a:spLocks noGrp="1"/>
          </p:cNvSpPr>
          <p:nvPr>
            <p:ph type="body" sz="quarter" idx="20" hasCustomPrompt="1"/>
          </p:nvPr>
        </p:nvSpPr>
        <p:spPr>
          <a:xfrm>
            <a:off x="5943600" y="36957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
        <p:nvSpPr>
          <p:cNvPr id="20" name="Text Placeholder 27"/>
          <p:cNvSpPr>
            <a:spLocks noGrp="1"/>
          </p:cNvSpPr>
          <p:nvPr>
            <p:ph type="body" sz="quarter" idx="21" hasCustomPrompt="1"/>
          </p:nvPr>
        </p:nvSpPr>
        <p:spPr>
          <a:xfrm>
            <a:off x="3886200" y="45339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21" name="Text Placeholder 27"/>
          <p:cNvSpPr>
            <a:spLocks noGrp="1"/>
          </p:cNvSpPr>
          <p:nvPr>
            <p:ph type="body" sz="quarter" idx="22" hasCustomPrompt="1"/>
          </p:nvPr>
        </p:nvSpPr>
        <p:spPr>
          <a:xfrm>
            <a:off x="5943600" y="45339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Tree>
    <p:extLst>
      <p:ext uri="{BB962C8B-B14F-4D97-AF65-F5344CB8AC3E}">
        <p14:creationId xmlns:p14="http://schemas.microsoft.com/office/powerpoint/2010/main" val="34781629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029200"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533400" y="0"/>
            <a:ext cx="41148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20298364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4114800" y="0"/>
            <a:ext cx="41148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464916" y="1409700"/>
            <a:ext cx="34212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464916"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7457789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6120000" y="0"/>
            <a:ext cx="30240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464916" y="1409700"/>
            <a:ext cx="24306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464916"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5" name="Picture Placeholder 2"/>
          <p:cNvSpPr>
            <a:spLocks noGrp="1"/>
          </p:cNvSpPr>
          <p:nvPr>
            <p:ph type="pic" sz="quarter" idx="16" hasCustomPrompt="1"/>
          </p:nvPr>
        </p:nvSpPr>
        <p:spPr>
          <a:xfrm>
            <a:off x="3114327" y="0"/>
            <a:ext cx="30240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404070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237037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4916" y="1409700"/>
            <a:ext cx="24306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464916"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5" name="Picture Placeholder 2"/>
          <p:cNvSpPr>
            <a:spLocks noGrp="1"/>
          </p:cNvSpPr>
          <p:nvPr>
            <p:ph type="pic" sz="quarter" idx="16" hasCustomPrompt="1"/>
          </p:nvPr>
        </p:nvSpPr>
        <p:spPr>
          <a:xfrm>
            <a:off x="3114326" y="0"/>
            <a:ext cx="6029673"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3310470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Picture Placeholder 2"/>
          <p:cNvSpPr>
            <a:spLocks noGrp="1"/>
          </p:cNvSpPr>
          <p:nvPr>
            <p:ph type="pic" sz="quarter" idx="16" hasCustomPrompt="1"/>
          </p:nvPr>
        </p:nvSpPr>
        <p:spPr>
          <a:xfrm>
            <a:off x="0" y="0"/>
            <a:ext cx="6029673"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6400800" y="1409700"/>
            <a:ext cx="24306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6400800" y="3543300"/>
            <a:ext cx="2209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2335216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Picture Placeholder 2"/>
          <p:cNvSpPr>
            <a:spLocks noGrp="1"/>
          </p:cNvSpPr>
          <p:nvPr>
            <p:ph type="pic" sz="quarter" idx="16" hasCustomPrompt="1"/>
          </p:nvPr>
        </p:nvSpPr>
        <p:spPr>
          <a:xfrm>
            <a:off x="4579716" y="-4341"/>
            <a:ext cx="4572000"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609600" y="800100"/>
            <a:ext cx="3657600" cy="3810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029200"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0" y="2857500"/>
            <a:ext cx="4572000"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37662184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sz="quarter" idx="11" hasCustomPrompt="1"/>
          </p:nvPr>
        </p:nvSpPr>
        <p:spPr>
          <a:xfrm>
            <a:off x="0" y="1485900"/>
            <a:ext cx="9144000" cy="3203089"/>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
        <p:nvSpPr>
          <p:cNvPr id="8" name="Rectangle 7"/>
          <p:cNvSpPr/>
          <p:nvPr userDrawn="1"/>
        </p:nvSpPr>
        <p:spPr>
          <a:xfrm>
            <a:off x="3547432" y="8001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3905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7" name="Picture Placeholder 2"/>
          <p:cNvSpPr>
            <a:spLocks noGrp="1"/>
          </p:cNvSpPr>
          <p:nvPr>
            <p:ph type="pic" sz="quarter" idx="11" hasCustomPrompt="1"/>
          </p:nvPr>
        </p:nvSpPr>
        <p:spPr>
          <a:xfrm>
            <a:off x="0" y="1"/>
            <a:ext cx="9155575"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0" name="Title 1"/>
          <p:cNvSpPr>
            <a:spLocks noGrp="1"/>
          </p:cNvSpPr>
          <p:nvPr>
            <p:ph type="title" hasCustomPrompt="1"/>
          </p:nvPr>
        </p:nvSpPr>
        <p:spPr>
          <a:xfrm>
            <a:off x="457200" y="3771899"/>
            <a:ext cx="2514600" cy="1524000"/>
          </a:xfrm>
          <a:prstGeom prst="rect">
            <a:avLst/>
          </a:prstGeom>
        </p:spPr>
        <p:txBody>
          <a:bodyPr lIns="0" tIns="0" rIns="0" bIns="0">
            <a:noAutofit/>
          </a:bodyPr>
          <a:lstStyle>
            <a:lvl1pPr algn="l">
              <a:defRPr sz="2400" b="1" i="0">
                <a:solidFill>
                  <a:schemeClr val="tx1"/>
                </a:solidFill>
                <a:latin typeface="+mj-lt"/>
                <a:ea typeface="Futura Com Book" charset="0"/>
                <a:cs typeface="Futura Com Book" charset="0"/>
              </a:defRPr>
            </a:lvl1pPr>
          </a:lstStyle>
          <a:p>
            <a:r>
              <a:rPr lang="en-US" dirty="0"/>
              <a:t>CLICK TO EDIT MASTER TITLE STYLE</a:t>
            </a:r>
          </a:p>
        </p:txBody>
      </p:sp>
      <p:sp>
        <p:nvSpPr>
          <p:cNvPr id="8" name="Rectangle 7"/>
          <p:cNvSpPr/>
          <p:nvPr userDrawn="1"/>
        </p:nvSpPr>
        <p:spPr>
          <a:xfrm>
            <a:off x="467810" y="32385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p:cNvSpPr>
            <a:spLocks noGrp="1"/>
          </p:cNvSpPr>
          <p:nvPr>
            <p:ph type="body" sz="quarter" idx="15"/>
          </p:nvPr>
        </p:nvSpPr>
        <p:spPr>
          <a:xfrm>
            <a:off x="3810000" y="3761771"/>
            <a:ext cx="4191000" cy="1534128"/>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1868336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7" name="Picture Placeholder 2"/>
          <p:cNvSpPr>
            <a:spLocks noGrp="1"/>
          </p:cNvSpPr>
          <p:nvPr>
            <p:ph type="pic" sz="quarter" idx="11" hasCustomPrompt="1"/>
          </p:nvPr>
        </p:nvSpPr>
        <p:spPr>
          <a:xfrm>
            <a:off x="0" y="2857500"/>
            <a:ext cx="9155575"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0" name="Title 1"/>
          <p:cNvSpPr>
            <a:spLocks noGrp="1"/>
          </p:cNvSpPr>
          <p:nvPr>
            <p:ph type="title" hasCustomPrompt="1"/>
          </p:nvPr>
        </p:nvSpPr>
        <p:spPr>
          <a:xfrm>
            <a:off x="457200" y="1038828"/>
            <a:ext cx="2514600" cy="1524000"/>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8" name="Rectangle 7"/>
          <p:cNvSpPr/>
          <p:nvPr userDrawn="1"/>
        </p:nvSpPr>
        <p:spPr>
          <a:xfrm>
            <a:off x="467810" y="505429"/>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p:cNvSpPr>
            <a:spLocks noGrp="1"/>
          </p:cNvSpPr>
          <p:nvPr>
            <p:ph type="body" sz="quarter" idx="15"/>
          </p:nvPr>
        </p:nvSpPr>
        <p:spPr>
          <a:xfrm>
            <a:off x="3810000" y="1028700"/>
            <a:ext cx="4191000" cy="1534128"/>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5335330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sz="quarter" idx="11" hasCustomPrompt="1"/>
          </p:nvPr>
        </p:nvSpPr>
        <p:spPr>
          <a:xfrm>
            <a:off x="0" y="1638300"/>
            <a:ext cx="9144000" cy="16002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ext Placeholder 15"/>
          <p:cNvSpPr>
            <a:spLocks noGrp="1"/>
          </p:cNvSpPr>
          <p:nvPr>
            <p:ph type="body" sz="quarter" idx="16"/>
          </p:nvPr>
        </p:nvSpPr>
        <p:spPr>
          <a:xfrm>
            <a:off x="4800600" y="3543300"/>
            <a:ext cx="3657600" cy="12954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2" name="Text Placeholder 15"/>
          <p:cNvSpPr>
            <a:spLocks noGrp="1"/>
          </p:cNvSpPr>
          <p:nvPr>
            <p:ph type="body" sz="quarter" idx="17"/>
          </p:nvPr>
        </p:nvSpPr>
        <p:spPr>
          <a:xfrm>
            <a:off x="533400" y="3543300"/>
            <a:ext cx="3657600" cy="12954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8" name="Rectangle 7"/>
          <p:cNvSpPr/>
          <p:nvPr userDrawn="1"/>
        </p:nvSpPr>
        <p:spPr>
          <a:xfrm>
            <a:off x="3547432" y="8001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9480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4"/>
          <p:cNvSpPr>
            <a:spLocks noGrp="1"/>
          </p:cNvSpPr>
          <p:nvPr>
            <p:ph type="pic" sz="quarter" idx="13"/>
          </p:nvPr>
        </p:nvSpPr>
        <p:spPr>
          <a:xfrm>
            <a:off x="591331"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8" name="Picture Placeholder 4"/>
          <p:cNvSpPr>
            <a:spLocks noGrp="1"/>
          </p:cNvSpPr>
          <p:nvPr>
            <p:ph type="pic" sz="quarter" idx="14"/>
          </p:nvPr>
        </p:nvSpPr>
        <p:spPr>
          <a:xfrm>
            <a:off x="2632441"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1" name="Picture Placeholder 4"/>
          <p:cNvSpPr>
            <a:spLocks noGrp="1"/>
          </p:cNvSpPr>
          <p:nvPr>
            <p:ph type="pic" sz="quarter" idx="15"/>
          </p:nvPr>
        </p:nvSpPr>
        <p:spPr>
          <a:xfrm>
            <a:off x="6714662"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6"/>
          </p:nvPr>
        </p:nvSpPr>
        <p:spPr>
          <a:xfrm>
            <a:off x="4673551"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4374728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idx="14"/>
          </p:nvPr>
        </p:nvSpPr>
        <p:spPr>
          <a:xfrm>
            <a:off x="1231834"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8" name="Text Placeholder 10"/>
          <p:cNvSpPr>
            <a:spLocks noGrp="1"/>
          </p:cNvSpPr>
          <p:nvPr>
            <p:ph type="body" sz="quarter" idx="15"/>
          </p:nvPr>
        </p:nvSpPr>
        <p:spPr>
          <a:xfrm>
            <a:off x="940203"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dirty="0"/>
              <a:t>Click to edit Master text styles</a:t>
            </a:r>
          </a:p>
        </p:txBody>
      </p:sp>
      <p:sp>
        <p:nvSpPr>
          <p:cNvPr id="11" name="Text Placeholder 10"/>
          <p:cNvSpPr>
            <a:spLocks noGrp="1"/>
          </p:cNvSpPr>
          <p:nvPr>
            <p:ph type="body" sz="quarter" idx="16"/>
          </p:nvPr>
        </p:nvSpPr>
        <p:spPr>
          <a:xfrm>
            <a:off x="940203"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dirty="0"/>
              <a:t>Click to edit Master text styles</a:t>
            </a:r>
          </a:p>
        </p:txBody>
      </p:sp>
      <p:sp>
        <p:nvSpPr>
          <p:cNvPr id="12" name="Picture Placeholder 2"/>
          <p:cNvSpPr>
            <a:spLocks noGrp="1"/>
          </p:cNvSpPr>
          <p:nvPr>
            <p:ph type="pic" idx="17"/>
          </p:nvPr>
        </p:nvSpPr>
        <p:spPr>
          <a:xfrm>
            <a:off x="3034831"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3" name="Text Placeholder 10"/>
          <p:cNvSpPr>
            <a:spLocks noGrp="1"/>
          </p:cNvSpPr>
          <p:nvPr>
            <p:ph type="body" sz="quarter" idx="18"/>
          </p:nvPr>
        </p:nvSpPr>
        <p:spPr>
          <a:xfrm>
            <a:off x="2743200"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4" name="Text Placeholder 10"/>
          <p:cNvSpPr>
            <a:spLocks noGrp="1"/>
          </p:cNvSpPr>
          <p:nvPr>
            <p:ph type="body" sz="quarter" idx="19"/>
          </p:nvPr>
        </p:nvSpPr>
        <p:spPr>
          <a:xfrm>
            <a:off x="2743200"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5" name="Picture Placeholder 2"/>
          <p:cNvSpPr>
            <a:spLocks noGrp="1"/>
          </p:cNvSpPr>
          <p:nvPr>
            <p:ph type="pic" idx="20"/>
          </p:nvPr>
        </p:nvSpPr>
        <p:spPr>
          <a:xfrm>
            <a:off x="4837243"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6" name="Text Placeholder 10"/>
          <p:cNvSpPr>
            <a:spLocks noGrp="1"/>
          </p:cNvSpPr>
          <p:nvPr>
            <p:ph type="body" sz="quarter" idx="21"/>
          </p:nvPr>
        </p:nvSpPr>
        <p:spPr>
          <a:xfrm>
            <a:off x="4545612"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7" name="Text Placeholder 10"/>
          <p:cNvSpPr>
            <a:spLocks noGrp="1"/>
          </p:cNvSpPr>
          <p:nvPr>
            <p:ph type="body" sz="quarter" idx="22"/>
          </p:nvPr>
        </p:nvSpPr>
        <p:spPr>
          <a:xfrm>
            <a:off x="4545612"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8" name="Picture Placeholder 2"/>
          <p:cNvSpPr>
            <a:spLocks noGrp="1"/>
          </p:cNvSpPr>
          <p:nvPr>
            <p:ph type="pic" idx="23"/>
          </p:nvPr>
        </p:nvSpPr>
        <p:spPr>
          <a:xfrm>
            <a:off x="6650554"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9" name="Text Placeholder 10"/>
          <p:cNvSpPr>
            <a:spLocks noGrp="1"/>
          </p:cNvSpPr>
          <p:nvPr>
            <p:ph type="body" sz="quarter" idx="24"/>
          </p:nvPr>
        </p:nvSpPr>
        <p:spPr>
          <a:xfrm>
            <a:off x="6358923"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5"/>
          </p:nvPr>
        </p:nvSpPr>
        <p:spPr>
          <a:xfrm>
            <a:off x="6358923"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1" name="Picture Placeholder 2"/>
          <p:cNvSpPr>
            <a:spLocks noGrp="1"/>
          </p:cNvSpPr>
          <p:nvPr>
            <p:ph type="pic" idx="26"/>
          </p:nvPr>
        </p:nvSpPr>
        <p:spPr>
          <a:xfrm>
            <a:off x="1231834"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22" name="Text Placeholder 10"/>
          <p:cNvSpPr>
            <a:spLocks noGrp="1"/>
          </p:cNvSpPr>
          <p:nvPr>
            <p:ph type="body" sz="quarter" idx="27"/>
          </p:nvPr>
        </p:nvSpPr>
        <p:spPr>
          <a:xfrm>
            <a:off x="940203"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3" name="Text Placeholder 10"/>
          <p:cNvSpPr>
            <a:spLocks noGrp="1"/>
          </p:cNvSpPr>
          <p:nvPr>
            <p:ph type="body" sz="quarter" idx="28"/>
          </p:nvPr>
        </p:nvSpPr>
        <p:spPr>
          <a:xfrm>
            <a:off x="940203"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4" name="Picture Placeholder 2"/>
          <p:cNvSpPr>
            <a:spLocks noGrp="1"/>
          </p:cNvSpPr>
          <p:nvPr>
            <p:ph type="pic" idx="29"/>
          </p:nvPr>
        </p:nvSpPr>
        <p:spPr>
          <a:xfrm>
            <a:off x="3034831"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25" name="Text Placeholder 10"/>
          <p:cNvSpPr>
            <a:spLocks noGrp="1"/>
          </p:cNvSpPr>
          <p:nvPr>
            <p:ph type="body" sz="quarter" idx="30"/>
          </p:nvPr>
        </p:nvSpPr>
        <p:spPr>
          <a:xfrm>
            <a:off x="2743200"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6" name="Text Placeholder 10"/>
          <p:cNvSpPr>
            <a:spLocks noGrp="1"/>
          </p:cNvSpPr>
          <p:nvPr>
            <p:ph type="body" sz="quarter" idx="31"/>
          </p:nvPr>
        </p:nvSpPr>
        <p:spPr>
          <a:xfrm>
            <a:off x="2743200"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7" name="Picture Placeholder 2"/>
          <p:cNvSpPr>
            <a:spLocks noGrp="1"/>
          </p:cNvSpPr>
          <p:nvPr>
            <p:ph type="pic" idx="32"/>
          </p:nvPr>
        </p:nvSpPr>
        <p:spPr>
          <a:xfrm>
            <a:off x="4837243"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28" name="Text Placeholder 10"/>
          <p:cNvSpPr>
            <a:spLocks noGrp="1"/>
          </p:cNvSpPr>
          <p:nvPr>
            <p:ph type="body" sz="quarter" idx="33"/>
          </p:nvPr>
        </p:nvSpPr>
        <p:spPr>
          <a:xfrm>
            <a:off x="4545612"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9" name="Text Placeholder 10"/>
          <p:cNvSpPr>
            <a:spLocks noGrp="1"/>
          </p:cNvSpPr>
          <p:nvPr>
            <p:ph type="body" sz="quarter" idx="34"/>
          </p:nvPr>
        </p:nvSpPr>
        <p:spPr>
          <a:xfrm>
            <a:off x="4545612"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0" name="Picture Placeholder 2"/>
          <p:cNvSpPr>
            <a:spLocks noGrp="1"/>
          </p:cNvSpPr>
          <p:nvPr>
            <p:ph type="pic" idx="35"/>
          </p:nvPr>
        </p:nvSpPr>
        <p:spPr>
          <a:xfrm>
            <a:off x="6650554"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1" name="Text Placeholder 10"/>
          <p:cNvSpPr>
            <a:spLocks noGrp="1"/>
          </p:cNvSpPr>
          <p:nvPr>
            <p:ph type="body" sz="quarter" idx="36"/>
          </p:nvPr>
        </p:nvSpPr>
        <p:spPr>
          <a:xfrm>
            <a:off x="6358923"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2" name="Text Placeholder 10"/>
          <p:cNvSpPr>
            <a:spLocks noGrp="1"/>
          </p:cNvSpPr>
          <p:nvPr>
            <p:ph type="body" sz="quarter" idx="37"/>
          </p:nvPr>
        </p:nvSpPr>
        <p:spPr>
          <a:xfrm>
            <a:off x="6358923"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1064464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654436"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4" name="Picture Placeholder 4"/>
          <p:cNvSpPr>
            <a:spLocks noGrp="1"/>
          </p:cNvSpPr>
          <p:nvPr>
            <p:ph type="pic" sz="quarter" idx="14"/>
          </p:nvPr>
        </p:nvSpPr>
        <p:spPr>
          <a:xfrm>
            <a:off x="2695547"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5"/>
          </p:nvPr>
        </p:nvSpPr>
        <p:spPr>
          <a:xfrm>
            <a:off x="6777767"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5" name="Picture Placeholder 4"/>
          <p:cNvSpPr>
            <a:spLocks noGrp="1"/>
          </p:cNvSpPr>
          <p:nvPr>
            <p:ph type="pic" sz="quarter" idx="16"/>
          </p:nvPr>
        </p:nvSpPr>
        <p:spPr>
          <a:xfrm>
            <a:off x="4736657"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6" name="Picture Placeholder 4"/>
          <p:cNvSpPr>
            <a:spLocks noGrp="1"/>
          </p:cNvSpPr>
          <p:nvPr>
            <p:ph type="pic" sz="quarter" idx="17"/>
          </p:nvPr>
        </p:nvSpPr>
        <p:spPr>
          <a:xfrm>
            <a:off x="654436"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7" name="Picture Placeholder 4"/>
          <p:cNvSpPr>
            <a:spLocks noGrp="1"/>
          </p:cNvSpPr>
          <p:nvPr>
            <p:ph type="pic" sz="quarter" idx="18"/>
          </p:nvPr>
        </p:nvSpPr>
        <p:spPr>
          <a:xfrm>
            <a:off x="2695547"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8" name="Picture Placeholder 4"/>
          <p:cNvSpPr>
            <a:spLocks noGrp="1"/>
          </p:cNvSpPr>
          <p:nvPr>
            <p:ph type="pic" sz="quarter" idx="19"/>
          </p:nvPr>
        </p:nvSpPr>
        <p:spPr>
          <a:xfrm>
            <a:off x="6777767"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9" name="Picture Placeholder 4"/>
          <p:cNvSpPr>
            <a:spLocks noGrp="1"/>
          </p:cNvSpPr>
          <p:nvPr>
            <p:ph type="pic" sz="quarter" idx="20"/>
          </p:nvPr>
        </p:nvSpPr>
        <p:spPr>
          <a:xfrm>
            <a:off x="4736657"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3" name="Rectangle 12"/>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21"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25"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863085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Rectangle 3"/>
          <p:cNvSpPr/>
          <p:nvPr userDrawn="1"/>
        </p:nvSpPr>
        <p:spPr>
          <a:xfrm>
            <a:off x="0" y="3278537"/>
            <a:ext cx="9180576"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2"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14955635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cxnSp>
        <p:nvCxnSpPr>
          <p:cNvPr id="7" name="Straight Connector 6"/>
          <p:cNvCxnSpPr>
            <a:endCxn id="16" idx="0"/>
          </p:cNvCxnSpPr>
          <p:nvPr userDrawn="1"/>
        </p:nvCxnSpPr>
        <p:spPr>
          <a:xfrm>
            <a:off x="1162460" y="2447223"/>
            <a:ext cx="0"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4"/>
          </p:cNvCxnSpPr>
          <p:nvPr userDrawn="1"/>
        </p:nvCxnSpPr>
        <p:spPr>
          <a:xfrm>
            <a:off x="2123115" y="3148101"/>
            <a:ext cx="2607"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4" idx="4"/>
          </p:cNvCxnSpPr>
          <p:nvPr userDrawn="1"/>
        </p:nvCxnSpPr>
        <p:spPr>
          <a:xfrm>
            <a:off x="5052044" y="3148101"/>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011749" y="3148101"/>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0"/>
          </p:cNvCxnSpPr>
          <p:nvPr userDrawn="1"/>
        </p:nvCxnSpPr>
        <p:spPr>
          <a:xfrm flipH="1">
            <a:off x="7054011" y="2447223"/>
            <a:ext cx="6"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0" idx="0"/>
          </p:cNvCxnSpPr>
          <p:nvPr userDrawn="1"/>
        </p:nvCxnSpPr>
        <p:spPr>
          <a:xfrm flipH="1">
            <a:off x="4082427" y="2447223"/>
            <a:ext cx="9534"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6"/>
          </p:nvPr>
        </p:nvSpPr>
        <p:spPr>
          <a:xfrm>
            <a:off x="478407" y="2017509"/>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3418537" y="204829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7" name="Text Placeholder 10"/>
          <p:cNvSpPr>
            <a:spLocks noGrp="1"/>
          </p:cNvSpPr>
          <p:nvPr>
            <p:ph type="body" sz="quarter" idx="19"/>
          </p:nvPr>
        </p:nvSpPr>
        <p:spPr>
          <a:xfrm>
            <a:off x="3418537" y="222730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8" name="Text Placeholder 10"/>
          <p:cNvSpPr>
            <a:spLocks noGrp="1"/>
          </p:cNvSpPr>
          <p:nvPr>
            <p:ph type="body" sz="quarter" idx="21"/>
          </p:nvPr>
        </p:nvSpPr>
        <p:spPr>
          <a:xfrm>
            <a:off x="6369959" y="222730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9" name="Text Placeholder 10"/>
          <p:cNvSpPr>
            <a:spLocks noGrp="1"/>
          </p:cNvSpPr>
          <p:nvPr>
            <p:ph type="body" sz="quarter" idx="22"/>
          </p:nvPr>
        </p:nvSpPr>
        <p:spPr>
          <a:xfrm>
            <a:off x="1452300" y="451370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3"/>
          </p:nvPr>
        </p:nvSpPr>
        <p:spPr>
          <a:xfrm>
            <a:off x="1452300" y="469271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1" name="Text Placeholder 10"/>
          <p:cNvSpPr>
            <a:spLocks noGrp="1"/>
          </p:cNvSpPr>
          <p:nvPr>
            <p:ph type="body" sz="quarter" idx="24"/>
          </p:nvPr>
        </p:nvSpPr>
        <p:spPr>
          <a:xfrm>
            <a:off x="4392429" y="451370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2" name="Text Placeholder 10"/>
          <p:cNvSpPr>
            <a:spLocks noGrp="1"/>
          </p:cNvSpPr>
          <p:nvPr>
            <p:ph type="body" sz="quarter" idx="25"/>
          </p:nvPr>
        </p:nvSpPr>
        <p:spPr>
          <a:xfrm>
            <a:off x="4392429" y="469271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3" name="Text Placeholder 10"/>
          <p:cNvSpPr>
            <a:spLocks noGrp="1"/>
          </p:cNvSpPr>
          <p:nvPr>
            <p:ph type="body" sz="quarter" idx="26"/>
          </p:nvPr>
        </p:nvSpPr>
        <p:spPr>
          <a:xfrm>
            <a:off x="7343852" y="451370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4" name="Text Placeholder 10"/>
          <p:cNvSpPr>
            <a:spLocks noGrp="1"/>
          </p:cNvSpPr>
          <p:nvPr>
            <p:ph type="body" sz="quarter" idx="27"/>
          </p:nvPr>
        </p:nvSpPr>
        <p:spPr>
          <a:xfrm>
            <a:off x="7343852" y="469271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5" name="Rectangle 24"/>
          <p:cNvSpPr/>
          <p:nvPr userDrawn="1"/>
        </p:nvSpPr>
        <p:spPr>
          <a:xfrm>
            <a:off x="1162461" y="3086100"/>
            <a:ext cx="6849291" cy="3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26" name="Oval 25"/>
          <p:cNvSpPr>
            <a:spLocks/>
          </p:cNvSpPr>
          <p:nvPr userDrawn="1"/>
        </p:nvSpPr>
        <p:spPr>
          <a:xfrm>
            <a:off x="1108460"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1" dirty="0">
                <a:solidFill>
                  <a:srgbClr val="26A6CF"/>
                </a:solidFill>
                <a:latin typeface="Futura Com Light"/>
              </a:rPr>
              <a:t> </a:t>
            </a:r>
            <a:endParaRPr lang="en-US" sz="1351" dirty="0">
              <a:solidFill>
                <a:srgbClr val="26A6CF"/>
              </a:solidFill>
              <a:latin typeface="Futura Com Light"/>
            </a:endParaRPr>
          </a:p>
        </p:txBody>
      </p:sp>
      <p:sp>
        <p:nvSpPr>
          <p:cNvPr id="27" name="Oval 26"/>
          <p:cNvSpPr>
            <a:spLocks/>
          </p:cNvSpPr>
          <p:nvPr userDrawn="1"/>
        </p:nvSpPr>
        <p:spPr>
          <a:xfrm>
            <a:off x="2069115"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8" name="Oval 27"/>
          <p:cNvSpPr>
            <a:spLocks/>
          </p:cNvSpPr>
          <p:nvPr userDrawn="1"/>
        </p:nvSpPr>
        <p:spPr>
          <a:xfrm>
            <a:off x="7000011"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9" name="Oval 28"/>
          <p:cNvSpPr>
            <a:spLocks noChangeAspect="1"/>
          </p:cNvSpPr>
          <p:nvPr userDrawn="1"/>
        </p:nvSpPr>
        <p:spPr>
          <a:xfrm>
            <a:off x="4033827" y="3040101"/>
            <a:ext cx="972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0" name="Oval 29"/>
          <p:cNvSpPr>
            <a:spLocks/>
          </p:cNvSpPr>
          <p:nvPr userDrawn="1"/>
        </p:nvSpPr>
        <p:spPr>
          <a:xfrm>
            <a:off x="4998044"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1" name="Oval 30"/>
          <p:cNvSpPr>
            <a:spLocks/>
          </p:cNvSpPr>
          <p:nvPr userDrawn="1"/>
        </p:nvSpPr>
        <p:spPr>
          <a:xfrm>
            <a:off x="7957749"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2" name="Oval 31"/>
          <p:cNvSpPr/>
          <p:nvPr userDrawn="1"/>
        </p:nvSpPr>
        <p:spPr>
          <a:xfrm>
            <a:off x="3059359" y="3058101"/>
            <a:ext cx="72000" cy="72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3" name="Oval 32"/>
          <p:cNvSpPr/>
          <p:nvPr userDrawn="1"/>
        </p:nvSpPr>
        <p:spPr>
          <a:xfrm>
            <a:off x="5945809" y="3054101"/>
            <a:ext cx="72000" cy="80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4" name="TextBox 33"/>
          <p:cNvSpPr txBox="1"/>
          <p:nvPr userDrawn="1"/>
        </p:nvSpPr>
        <p:spPr>
          <a:xfrm>
            <a:off x="2589064" y="2734414"/>
            <a:ext cx="1068536"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First Break</a:t>
            </a:r>
            <a:endParaRPr lang="en-AU" sz="800" dirty="0">
              <a:solidFill>
                <a:schemeClr val="tx1">
                  <a:lumMod val="75000"/>
                  <a:lumOff val="25000"/>
                </a:schemeClr>
              </a:solidFill>
              <a:latin typeface="Futura Com Light"/>
            </a:endParaRPr>
          </a:p>
        </p:txBody>
      </p:sp>
      <p:sp>
        <p:nvSpPr>
          <p:cNvPr id="35" name="TextBox 34"/>
          <p:cNvSpPr txBox="1"/>
          <p:nvPr userDrawn="1"/>
        </p:nvSpPr>
        <p:spPr>
          <a:xfrm>
            <a:off x="5479163" y="2734414"/>
            <a:ext cx="1061240"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Second Break</a:t>
            </a:r>
            <a:endParaRPr lang="en-AU" sz="800" dirty="0">
              <a:solidFill>
                <a:schemeClr val="tx1">
                  <a:lumMod val="75000"/>
                  <a:lumOff val="25000"/>
                </a:schemeClr>
              </a:solidFill>
              <a:latin typeface="Futura Com Light"/>
            </a:endParaRPr>
          </a:p>
        </p:txBody>
      </p:sp>
      <p:sp>
        <p:nvSpPr>
          <p:cNvPr id="36" name="Text Placeholder 10"/>
          <p:cNvSpPr>
            <a:spLocks noGrp="1"/>
          </p:cNvSpPr>
          <p:nvPr>
            <p:ph type="body" sz="quarter" idx="17"/>
          </p:nvPr>
        </p:nvSpPr>
        <p:spPr>
          <a:xfrm>
            <a:off x="478407" y="222730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7" name="Text Placeholder 10"/>
          <p:cNvSpPr>
            <a:spLocks noGrp="1"/>
          </p:cNvSpPr>
          <p:nvPr>
            <p:ph type="body" sz="quarter" idx="20"/>
          </p:nvPr>
        </p:nvSpPr>
        <p:spPr>
          <a:xfrm>
            <a:off x="6369959" y="204829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19544817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idx="1"/>
          </p:nvPr>
        </p:nvSpPr>
        <p:spPr>
          <a:xfrm>
            <a:off x="3762001" y="2095500"/>
            <a:ext cx="1620000" cy="1600000"/>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8" name="Picture Placeholder 2"/>
          <p:cNvSpPr>
            <a:spLocks noGrp="1"/>
          </p:cNvSpPr>
          <p:nvPr>
            <p:ph type="pic" idx="13"/>
          </p:nvPr>
        </p:nvSpPr>
        <p:spPr>
          <a:xfrm>
            <a:off x="6159952" y="2095500"/>
            <a:ext cx="1620000" cy="1600000"/>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Picture Placeholder 2"/>
          <p:cNvSpPr>
            <a:spLocks noGrp="1"/>
          </p:cNvSpPr>
          <p:nvPr>
            <p:ph type="pic" idx="14"/>
          </p:nvPr>
        </p:nvSpPr>
        <p:spPr>
          <a:xfrm>
            <a:off x="1364050" y="2095500"/>
            <a:ext cx="1620000" cy="1620000"/>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2" name="Text Placeholder 10"/>
          <p:cNvSpPr>
            <a:spLocks noGrp="1"/>
          </p:cNvSpPr>
          <p:nvPr>
            <p:ph type="body" sz="quarter" idx="15"/>
          </p:nvPr>
        </p:nvSpPr>
        <p:spPr>
          <a:xfrm>
            <a:off x="1264657" y="3851689"/>
            <a:ext cx="1818787" cy="377412"/>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4" name="Straight Connector 13"/>
          <p:cNvCxnSpPr/>
          <p:nvPr userDrawn="1"/>
        </p:nvCxnSpPr>
        <p:spPr>
          <a:xfrm>
            <a:off x="1945449" y="4471676"/>
            <a:ext cx="457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7"/>
          </p:nvPr>
        </p:nvSpPr>
        <p:spPr>
          <a:xfrm>
            <a:off x="1264658" y="4648810"/>
            <a:ext cx="1818785" cy="673471"/>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3662608" y="3851689"/>
            <a:ext cx="1818787" cy="301212"/>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8" name="Straight Connector 17"/>
          <p:cNvCxnSpPr/>
          <p:nvPr userDrawn="1"/>
        </p:nvCxnSpPr>
        <p:spPr>
          <a:xfrm>
            <a:off x="4343400" y="4471676"/>
            <a:ext cx="457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0"/>
          </p:nvPr>
        </p:nvSpPr>
        <p:spPr>
          <a:xfrm>
            <a:off x="3662609" y="4648810"/>
            <a:ext cx="1818785" cy="673471"/>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1"/>
          </p:nvPr>
        </p:nvSpPr>
        <p:spPr>
          <a:xfrm>
            <a:off x="6060559" y="3851689"/>
            <a:ext cx="1818787" cy="301212"/>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22" name="Straight Connector 21"/>
          <p:cNvCxnSpPr/>
          <p:nvPr userDrawn="1"/>
        </p:nvCxnSpPr>
        <p:spPr>
          <a:xfrm>
            <a:off x="6741351" y="4471676"/>
            <a:ext cx="457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 Placeholder 10"/>
          <p:cNvSpPr>
            <a:spLocks noGrp="1"/>
          </p:cNvSpPr>
          <p:nvPr>
            <p:ph type="body" sz="quarter" idx="23"/>
          </p:nvPr>
        </p:nvSpPr>
        <p:spPr>
          <a:xfrm>
            <a:off x="6060560" y="4648810"/>
            <a:ext cx="1818785" cy="673471"/>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23479071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idx="1"/>
          </p:nvPr>
        </p:nvSpPr>
        <p:spPr>
          <a:xfrm>
            <a:off x="28193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Picture Placeholder 2"/>
          <p:cNvSpPr>
            <a:spLocks noGrp="1"/>
          </p:cNvSpPr>
          <p:nvPr>
            <p:ph type="pic" idx="14"/>
          </p:nvPr>
        </p:nvSpPr>
        <p:spPr>
          <a:xfrm>
            <a:off x="931656" y="2095500"/>
            <a:ext cx="1445963" cy="1445963"/>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2" name="Text Placeholder 10"/>
          <p:cNvSpPr>
            <a:spLocks noGrp="1"/>
          </p:cNvSpPr>
          <p:nvPr>
            <p:ph type="body" sz="quarter" idx="15"/>
          </p:nvPr>
        </p:nvSpPr>
        <p:spPr>
          <a:xfrm>
            <a:off x="832264" y="3851689"/>
            <a:ext cx="1623394" cy="336866"/>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4" name="Straight Connector 13"/>
          <p:cNvCxnSpPr/>
          <p:nvPr userDrawn="1"/>
        </p:nvCxnSpPr>
        <p:spPr>
          <a:xfrm>
            <a:off x="1513055"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7"/>
          </p:nvPr>
        </p:nvSpPr>
        <p:spPr>
          <a:xfrm>
            <a:off x="832265"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2720007"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8" name="Straight Connector 17"/>
          <p:cNvCxnSpPr/>
          <p:nvPr userDrawn="1"/>
        </p:nvCxnSpPr>
        <p:spPr>
          <a:xfrm>
            <a:off x="34007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0"/>
          </p:nvPr>
        </p:nvSpPr>
        <p:spPr>
          <a:xfrm>
            <a:off x="27200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1" name="Picture Placeholder 2"/>
          <p:cNvSpPr>
            <a:spLocks noGrp="1"/>
          </p:cNvSpPr>
          <p:nvPr>
            <p:ph type="pic" idx="21"/>
          </p:nvPr>
        </p:nvSpPr>
        <p:spPr>
          <a:xfrm>
            <a:off x="4701205"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2" name="Text Placeholder 10"/>
          <p:cNvSpPr>
            <a:spLocks noGrp="1"/>
          </p:cNvSpPr>
          <p:nvPr>
            <p:ph type="body" sz="quarter" idx="22"/>
          </p:nvPr>
        </p:nvSpPr>
        <p:spPr>
          <a:xfrm>
            <a:off x="4601813"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3" name="Straight Connector 32"/>
          <p:cNvCxnSpPr/>
          <p:nvPr userDrawn="1"/>
        </p:nvCxnSpPr>
        <p:spPr>
          <a:xfrm>
            <a:off x="5282604"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3"/>
          </p:nvPr>
        </p:nvSpPr>
        <p:spPr>
          <a:xfrm>
            <a:off x="4601814"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5" name="Picture Placeholder 2"/>
          <p:cNvSpPr>
            <a:spLocks noGrp="1"/>
          </p:cNvSpPr>
          <p:nvPr>
            <p:ph type="pic" idx="24"/>
          </p:nvPr>
        </p:nvSpPr>
        <p:spPr>
          <a:xfrm>
            <a:off x="65531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6" name="Text Placeholder 10"/>
          <p:cNvSpPr>
            <a:spLocks noGrp="1"/>
          </p:cNvSpPr>
          <p:nvPr>
            <p:ph type="body" sz="quarter" idx="25"/>
          </p:nvPr>
        </p:nvSpPr>
        <p:spPr>
          <a:xfrm>
            <a:off x="6453806"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7" name="Straight Connector 36"/>
          <p:cNvCxnSpPr/>
          <p:nvPr userDrawn="1"/>
        </p:nvCxnSpPr>
        <p:spPr>
          <a:xfrm>
            <a:off x="71345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 Placeholder 10"/>
          <p:cNvSpPr>
            <a:spLocks noGrp="1"/>
          </p:cNvSpPr>
          <p:nvPr>
            <p:ph type="body" sz="quarter" idx="26"/>
          </p:nvPr>
        </p:nvSpPr>
        <p:spPr>
          <a:xfrm>
            <a:off x="64538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37964148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8193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Picture Placeholder 2"/>
          <p:cNvSpPr>
            <a:spLocks noGrp="1"/>
          </p:cNvSpPr>
          <p:nvPr>
            <p:ph type="pic" idx="14"/>
          </p:nvPr>
        </p:nvSpPr>
        <p:spPr>
          <a:xfrm>
            <a:off x="931656" y="2095500"/>
            <a:ext cx="1445963" cy="1445963"/>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2" name="Text Placeholder 10"/>
          <p:cNvSpPr>
            <a:spLocks noGrp="1"/>
          </p:cNvSpPr>
          <p:nvPr>
            <p:ph type="body" sz="quarter" idx="15"/>
          </p:nvPr>
        </p:nvSpPr>
        <p:spPr>
          <a:xfrm>
            <a:off x="832264" y="3851689"/>
            <a:ext cx="1623394" cy="336866"/>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4" name="Straight Connector 13"/>
          <p:cNvCxnSpPr/>
          <p:nvPr userDrawn="1"/>
        </p:nvCxnSpPr>
        <p:spPr>
          <a:xfrm>
            <a:off x="1513055"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7"/>
          </p:nvPr>
        </p:nvSpPr>
        <p:spPr>
          <a:xfrm>
            <a:off x="832265"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2720007"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8" name="Straight Connector 17"/>
          <p:cNvCxnSpPr/>
          <p:nvPr userDrawn="1"/>
        </p:nvCxnSpPr>
        <p:spPr>
          <a:xfrm>
            <a:off x="34007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0"/>
          </p:nvPr>
        </p:nvSpPr>
        <p:spPr>
          <a:xfrm>
            <a:off x="27200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1" name="Picture Placeholder 2"/>
          <p:cNvSpPr>
            <a:spLocks noGrp="1"/>
          </p:cNvSpPr>
          <p:nvPr>
            <p:ph type="pic" idx="21"/>
          </p:nvPr>
        </p:nvSpPr>
        <p:spPr>
          <a:xfrm>
            <a:off x="4701205"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2" name="Text Placeholder 10"/>
          <p:cNvSpPr>
            <a:spLocks noGrp="1"/>
          </p:cNvSpPr>
          <p:nvPr>
            <p:ph type="body" sz="quarter" idx="22"/>
          </p:nvPr>
        </p:nvSpPr>
        <p:spPr>
          <a:xfrm>
            <a:off x="4601813"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3" name="Straight Connector 32"/>
          <p:cNvCxnSpPr/>
          <p:nvPr userDrawn="1"/>
        </p:nvCxnSpPr>
        <p:spPr>
          <a:xfrm>
            <a:off x="5282604"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3"/>
          </p:nvPr>
        </p:nvSpPr>
        <p:spPr>
          <a:xfrm>
            <a:off x="4601814"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5" name="Picture Placeholder 2"/>
          <p:cNvSpPr>
            <a:spLocks noGrp="1"/>
          </p:cNvSpPr>
          <p:nvPr>
            <p:ph type="pic" idx="24"/>
          </p:nvPr>
        </p:nvSpPr>
        <p:spPr>
          <a:xfrm>
            <a:off x="65531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6" name="Text Placeholder 10"/>
          <p:cNvSpPr>
            <a:spLocks noGrp="1"/>
          </p:cNvSpPr>
          <p:nvPr>
            <p:ph type="body" sz="quarter" idx="25"/>
          </p:nvPr>
        </p:nvSpPr>
        <p:spPr>
          <a:xfrm>
            <a:off x="6453806"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7" name="Straight Connector 36"/>
          <p:cNvCxnSpPr/>
          <p:nvPr userDrawn="1"/>
        </p:nvCxnSpPr>
        <p:spPr>
          <a:xfrm>
            <a:off x="71345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 Placeholder 10"/>
          <p:cNvSpPr>
            <a:spLocks noGrp="1"/>
          </p:cNvSpPr>
          <p:nvPr>
            <p:ph type="body" sz="quarter" idx="26"/>
          </p:nvPr>
        </p:nvSpPr>
        <p:spPr>
          <a:xfrm>
            <a:off x="64538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3" name="Title 1"/>
          <p:cNvSpPr>
            <a:spLocks noGrp="1"/>
          </p:cNvSpPr>
          <p:nvPr>
            <p:ph type="title" hasCustomPrompt="1"/>
          </p:nvPr>
        </p:nvSpPr>
        <p:spPr>
          <a:xfrm>
            <a:off x="457199" y="723900"/>
            <a:ext cx="7886700" cy="312551"/>
          </a:xfrm>
          <a:prstGeom prst="rect">
            <a:avLst/>
          </a:prstGeom>
        </p:spPr>
        <p:txBody>
          <a:bodyPr lIns="0" tIns="0" rIns="0" bIns="0">
            <a:noAutofit/>
          </a:bodyPr>
          <a:lstStyle>
            <a:lvl1pPr algn="l">
              <a:defRPr sz="2400" b="1" i="0">
                <a:solidFill>
                  <a:schemeClr val="tx1"/>
                </a:solidFill>
                <a:latin typeface="+mj-lt"/>
                <a:ea typeface="Futura Com Book" charset="0"/>
                <a:cs typeface="Futura Com Book" charset="0"/>
              </a:defRPr>
            </a:lvl1pPr>
          </a:lstStyle>
          <a:p>
            <a:r>
              <a:rPr lang="en-US" dirty="0"/>
              <a:t>CLICK TO EDIT MASTER TITLE STYLE</a:t>
            </a:r>
          </a:p>
        </p:txBody>
      </p:sp>
      <p:sp>
        <p:nvSpPr>
          <p:cNvPr id="24"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25" name="Rectangle 24"/>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11358432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2286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9" name="Picture Placeholder 4"/>
          <p:cNvSpPr>
            <a:spLocks noGrp="1"/>
          </p:cNvSpPr>
          <p:nvPr>
            <p:ph type="pic" sz="quarter" idx="15"/>
          </p:nvPr>
        </p:nvSpPr>
        <p:spPr>
          <a:xfrm>
            <a:off x="4572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6"/>
          </p:nvPr>
        </p:nvSpPr>
        <p:spPr>
          <a:xfrm>
            <a:off x="6858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228600" y="342900"/>
            <a:ext cx="1828800" cy="1447800"/>
          </a:xfrm>
          <a:prstGeom prst="rect">
            <a:avLst/>
          </a:prstGeom>
        </p:spPr>
        <p:txBody>
          <a:bodyPr lIns="0" tIns="0" rIns="0" bIns="0">
            <a:normAutofit/>
          </a:bodyPr>
          <a:lstStyle>
            <a:lvl1pPr>
              <a:defRPr sz="1800" b="0" i="0">
                <a:solidFill>
                  <a:srgbClr val="4B545B"/>
                </a:solidFill>
                <a:latin typeface="Futura Com Book"/>
                <a:cs typeface="Futura Com Book"/>
              </a:defRPr>
            </a:lvl1pPr>
          </a:lstStyle>
          <a:p>
            <a:r>
              <a:rPr lang="en-US" dirty="0"/>
              <a:t>CLICK TO EDIT MASTER TITLE STYLE</a:t>
            </a:r>
          </a:p>
        </p:txBody>
      </p:sp>
      <p:sp>
        <p:nvSpPr>
          <p:cNvPr id="13" name="Picture Placeholder 4"/>
          <p:cNvSpPr>
            <a:spLocks noGrp="1"/>
          </p:cNvSpPr>
          <p:nvPr>
            <p:ph type="pic" sz="quarter" idx="17"/>
          </p:nvPr>
        </p:nvSpPr>
        <p:spPr>
          <a:xfrm>
            <a:off x="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4" name="Picture Placeholder 4"/>
          <p:cNvSpPr>
            <a:spLocks noGrp="1"/>
          </p:cNvSpPr>
          <p:nvPr>
            <p:ph type="pic" sz="quarter" idx="18"/>
          </p:nvPr>
        </p:nvSpPr>
        <p:spPr>
          <a:xfrm>
            <a:off x="2286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5" name="Picture Placeholder 4"/>
          <p:cNvSpPr>
            <a:spLocks noGrp="1"/>
          </p:cNvSpPr>
          <p:nvPr>
            <p:ph type="pic" sz="quarter" idx="19"/>
          </p:nvPr>
        </p:nvSpPr>
        <p:spPr>
          <a:xfrm>
            <a:off x="4572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6" name="Picture Placeholder 4"/>
          <p:cNvSpPr>
            <a:spLocks noGrp="1"/>
          </p:cNvSpPr>
          <p:nvPr>
            <p:ph type="pic" sz="quarter" idx="20"/>
          </p:nvPr>
        </p:nvSpPr>
        <p:spPr>
          <a:xfrm>
            <a:off x="6858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7" name="Picture Placeholder 4"/>
          <p:cNvSpPr>
            <a:spLocks noGrp="1"/>
          </p:cNvSpPr>
          <p:nvPr>
            <p:ph type="pic" sz="quarter" idx="21"/>
          </p:nvPr>
        </p:nvSpPr>
        <p:spPr>
          <a:xfrm>
            <a:off x="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8" name="Picture Placeholder 4"/>
          <p:cNvSpPr>
            <a:spLocks noGrp="1"/>
          </p:cNvSpPr>
          <p:nvPr>
            <p:ph type="pic" sz="quarter" idx="22"/>
          </p:nvPr>
        </p:nvSpPr>
        <p:spPr>
          <a:xfrm>
            <a:off x="2286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9" name="Picture Placeholder 4"/>
          <p:cNvSpPr>
            <a:spLocks noGrp="1"/>
          </p:cNvSpPr>
          <p:nvPr>
            <p:ph type="pic" sz="quarter" idx="23"/>
          </p:nvPr>
        </p:nvSpPr>
        <p:spPr>
          <a:xfrm>
            <a:off x="4572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20" name="Picture Placeholder 4"/>
          <p:cNvSpPr>
            <a:spLocks noGrp="1"/>
          </p:cNvSpPr>
          <p:nvPr>
            <p:ph type="pic" sz="quarter" idx="24"/>
          </p:nvPr>
        </p:nvSpPr>
        <p:spPr>
          <a:xfrm>
            <a:off x="6858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29930339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2286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6"/>
          </p:nvPr>
        </p:nvSpPr>
        <p:spPr>
          <a:xfrm>
            <a:off x="6858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228600" y="342900"/>
            <a:ext cx="1828800" cy="1447800"/>
          </a:xfrm>
          <a:prstGeom prst="rect">
            <a:avLst/>
          </a:prstGeom>
        </p:spPr>
        <p:txBody>
          <a:bodyPr lIns="0" tIns="0" rIns="0" bIns="0">
            <a:normAutofit/>
          </a:bodyPr>
          <a:lstStyle>
            <a:lvl1pPr>
              <a:defRPr sz="1800" b="0" i="0">
                <a:solidFill>
                  <a:srgbClr val="4B545B"/>
                </a:solidFill>
                <a:latin typeface="Futura Com Book"/>
                <a:cs typeface="Futura Com Book"/>
              </a:defRPr>
            </a:lvl1pPr>
          </a:lstStyle>
          <a:p>
            <a:r>
              <a:rPr lang="en-US" dirty="0"/>
              <a:t>CLICK TO EDIT MASTER TITLE STYLE</a:t>
            </a:r>
          </a:p>
        </p:txBody>
      </p:sp>
      <p:sp>
        <p:nvSpPr>
          <p:cNvPr id="13" name="Picture Placeholder 4"/>
          <p:cNvSpPr>
            <a:spLocks noGrp="1"/>
          </p:cNvSpPr>
          <p:nvPr>
            <p:ph type="pic" sz="quarter" idx="17"/>
          </p:nvPr>
        </p:nvSpPr>
        <p:spPr>
          <a:xfrm>
            <a:off x="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5" name="Picture Placeholder 4"/>
          <p:cNvSpPr>
            <a:spLocks noGrp="1"/>
          </p:cNvSpPr>
          <p:nvPr>
            <p:ph type="pic" sz="quarter" idx="19"/>
          </p:nvPr>
        </p:nvSpPr>
        <p:spPr>
          <a:xfrm>
            <a:off x="4572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8" name="Picture Placeholder 4"/>
          <p:cNvSpPr>
            <a:spLocks noGrp="1"/>
          </p:cNvSpPr>
          <p:nvPr>
            <p:ph type="pic" sz="quarter" idx="22"/>
          </p:nvPr>
        </p:nvSpPr>
        <p:spPr>
          <a:xfrm>
            <a:off x="2286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20" name="Picture Placeholder 4"/>
          <p:cNvSpPr>
            <a:spLocks noGrp="1"/>
          </p:cNvSpPr>
          <p:nvPr>
            <p:ph type="pic" sz="quarter" idx="24"/>
          </p:nvPr>
        </p:nvSpPr>
        <p:spPr>
          <a:xfrm>
            <a:off x="6858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6" name="TextBox 15"/>
          <p:cNvSpPr txBox="1"/>
          <p:nvPr userDrawn="1"/>
        </p:nvSpPr>
        <p:spPr>
          <a:xfrm>
            <a:off x="7162800" y="2247900"/>
            <a:ext cx="1752600" cy="1295400"/>
          </a:xfrm>
          <a:prstGeom prst="rect">
            <a:avLst/>
          </a:prstGeom>
          <a:noFill/>
        </p:spPr>
        <p:txBody>
          <a:bodyPr wrap="square" rtlCol="0">
            <a:spAutoFit/>
          </a:bodyPr>
          <a:lstStyle/>
          <a:p>
            <a:endParaRPr lang="en-US"/>
          </a:p>
        </p:txBody>
      </p:sp>
      <p:sp>
        <p:nvSpPr>
          <p:cNvPr id="17" name="Text Placeholder 3"/>
          <p:cNvSpPr>
            <a:spLocks noGrp="1"/>
          </p:cNvSpPr>
          <p:nvPr>
            <p:ph type="body" sz="half" idx="2"/>
          </p:nvPr>
        </p:nvSpPr>
        <p:spPr>
          <a:xfrm>
            <a:off x="4724400" y="3429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19" name="Text Placeholder 3"/>
          <p:cNvSpPr>
            <a:spLocks noGrp="1"/>
          </p:cNvSpPr>
          <p:nvPr>
            <p:ph type="body" sz="half" idx="25"/>
          </p:nvPr>
        </p:nvSpPr>
        <p:spPr>
          <a:xfrm>
            <a:off x="2438400" y="22479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26" name="Text Placeholder 3"/>
          <p:cNvSpPr>
            <a:spLocks noGrp="1"/>
          </p:cNvSpPr>
          <p:nvPr>
            <p:ph type="body" sz="half" idx="26"/>
          </p:nvPr>
        </p:nvSpPr>
        <p:spPr>
          <a:xfrm>
            <a:off x="152400" y="40767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27" name="Text Placeholder 3"/>
          <p:cNvSpPr>
            <a:spLocks noGrp="1"/>
          </p:cNvSpPr>
          <p:nvPr>
            <p:ph type="body" sz="half" idx="27"/>
          </p:nvPr>
        </p:nvSpPr>
        <p:spPr>
          <a:xfrm>
            <a:off x="4724400" y="40767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28" name="Text Placeholder 3"/>
          <p:cNvSpPr>
            <a:spLocks noGrp="1"/>
          </p:cNvSpPr>
          <p:nvPr>
            <p:ph type="body" sz="half" idx="28"/>
          </p:nvPr>
        </p:nvSpPr>
        <p:spPr>
          <a:xfrm>
            <a:off x="7010400" y="22479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Tree>
    <p:extLst>
      <p:ext uri="{BB962C8B-B14F-4D97-AF65-F5344CB8AC3E}">
        <p14:creationId xmlns:p14="http://schemas.microsoft.com/office/powerpoint/2010/main" val="7243729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1295400" y="28575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5347219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cxnSp>
        <p:nvCxnSpPr>
          <p:cNvPr id="47" name="Straight Connector 46"/>
          <p:cNvCxnSpPr/>
          <p:nvPr userDrawn="1"/>
        </p:nvCxnSpPr>
        <p:spPr>
          <a:xfrm>
            <a:off x="3886200" y="28575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sp>
        <p:nvSpPr>
          <p:cNvPr id="48" name="Picture Placeholder 11"/>
          <p:cNvSpPr>
            <a:spLocks noGrp="1"/>
          </p:cNvSpPr>
          <p:nvPr>
            <p:ph type="pic" sz="quarter" idx="14"/>
          </p:nvPr>
        </p:nvSpPr>
        <p:spPr>
          <a:xfrm>
            <a:off x="685800" y="1562100"/>
            <a:ext cx="1447800" cy="1447800"/>
          </a:xfrm>
          <a:prstGeom prst="ellipse">
            <a:avLst/>
          </a:prstGeom>
          <a:solidFill>
            <a:schemeClr val="accent2"/>
          </a:solidFill>
        </p:spPr>
        <p:txBody>
          <a:bodyPr>
            <a:normAutofit/>
          </a:bodyPr>
          <a:lstStyle>
            <a:lvl1pPr marL="0" indent="0">
              <a:buNone/>
              <a:defRPr sz="800">
                <a:latin typeface="Futura Com Light"/>
              </a:defRPr>
            </a:lvl1pPr>
          </a:lstStyle>
          <a:p>
            <a:r>
              <a:rPr lang="en-US"/>
              <a:t>Drag picture to placeholder or click icon to add</a:t>
            </a:r>
            <a:endParaRPr lang="en-US" dirty="0"/>
          </a:p>
        </p:txBody>
      </p:sp>
      <p:cxnSp>
        <p:nvCxnSpPr>
          <p:cNvPr id="49" name="Straight Connector 48"/>
          <p:cNvCxnSpPr/>
          <p:nvPr userDrawn="1"/>
        </p:nvCxnSpPr>
        <p:spPr>
          <a:xfrm>
            <a:off x="3886200" y="34671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sp>
        <p:nvSpPr>
          <p:cNvPr id="50" name="Text Placeholder 15"/>
          <p:cNvSpPr>
            <a:spLocks noGrp="1"/>
          </p:cNvSpPr>
          <p:nvPr>
            <p:ph type="body" sz="quarter" idx="15"/>
          </p:nvPr>
        </p:nvSpPr>
        <p:spPr>
          <a:xfrm>
            <a:off x="685800" y="3314700"/>
            <a:ext cx="2133600" cy="1447800"/>
          </a:xfrm>
          <a:prstGeom prst="rect">
            <a:avLst/>
          </a:prstGeom>
        </p:spPr>
        <p:txBody>
          <a:bodyPr lIns="0" tIns="0" rIns="0" bIns="0">
            <a:normAutofit/>
          </a:bodyPr>
          <a:lstStyle>
            <a:lvl1pPr marL="0" indent="0">
              <a:lnSpc>
                <a:spcPct val="120000"/>
              </a:lnSpc>
              <a:buNone/>
              <a:defRPr sz="9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cxnSp>
        <p:nvCxnSpPr>
          <p:cNvPr id="51" name="Straight Connector 50"/>
          <p:cNvCxnSpPr/>
          <p:nvPr userDrawn="1"/>
        </p:nvCxnSpPr>
        <p:spPr>
          <a:xfrm>
            <a:off x="3124200" y="1181100"/>
            <a:ext cx="0" cy="41148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3886200" y="1409700"/>
            <a:ext cx="1676400" cy="430887"/>
          </a:xfrm>
          <a:prstGeom prst="rect">
            <a:avLst/>
          </a:prstGeom>
          <a:noFill/>
        </p:spPr>
        <p:txBody>
          <a:bodyPr wrap="square" rtlCol="0">
            <a:spAutoFit/>
          </a:bodyPr>
          <a:lstStyle/>
          <a:p>
            <a:r>
              <a:rPr lang="en-US" sz="1200" dirty="0">
                <a:solidFill>
                  <a:schemeClr val="tx1">
                    <a:lumMod val="65000"/>
                    <a:lumOff val="35000"/>
                  </a:schemeClr>
                </a:solidFill>
                <a:latin typeface="+mj-lt"/>
              </a:rPr>
              <a:t>MEDIA INVESTMENT</a:t>
            </a:r>
          </a:p>
          <a:p>
            <a:r>
              <a:rPr lang="en-US" sz="1000" dirty="0">
                <a:solidFill>
                  <a:schemeClr val="tx1">
                    <a:lumMod val="65000"/>
                    <a:lumOff val="35000"/>
                  </a:schemeClr>
                </a:solidFill>
                <a:latin typeface="+mj-lt"/>
              </a:rPr>
              <a:t>(Gross)                        </a:t>
            </a:r>
          </a:p>
        </p:txBody>
      </p:sp>
      <p:sp>
        <p:nvSpPr>
          <p:cNvPr id="53" name="TextBox 52"/>
          <p:cNvSpPr txBox="1"/>
          <p:nvPr userDrawn="1"/>
        </p:nvSpPr>
        <p:spPr>
          <a:xfrm>
            <a:off x="3886200" y="2045613"/>
            <a:ext cx="1981200" cy="430887"/>
          </a:xfrm>
          <a:prstGeom prst="rect">
            <a:avLst/>
          </a:prstGeom>
          <a:noFill/>
        </p:spPr>
        <p:txBody>
          <a:bodyPr wrap="square" rtlCol="0">
            <a:spAutoFit/>
          </a:bodyPr>
          <a:lstStyle/>
          <a:p>
            <a:r>
              <a:rPr lang="en-US" sz="1200" dirty="0">
                <a:solidFill>
                  <a:schemeClr val="tx1">
                    <a:lumMod val="65000"/>
                    <a:lumOff val="35000"/>
                  </a:schemeClr>
                </a:solidFill>
                <a:latin typeface="+mj-lt"/>
              </a:rPr>
              <a:t>PRODUCTION</a:t>
            </a:r>
            <a:r>
              <a:rPr lang="en-US" sz="1200" baseline="0" dirty="0">
                <a:solidFill>
                  <a:schemeClr val="tx1">
                    <a:lumMod val="65000"/>
                    <a:lumOff val="35000"/>
                  </a:schemeClr>
                </a:solidFill>
                <a:latin typeface="+mj-lt"/>
              </a:rPr>
              <a:t>* &amp; PRIZES</a:t>
            </a:r>
            <a:endParaRPr lang="en-US" sz="1200" dirty="0">
              <a:solidFill>
                <a:schemeClr val="tx1">
                  <a:lumMod val="65000"/>
                  <a:lumOff val="35000"/>
                </a:schemeClr>
              </a:solidFill>
              <a:latin typeface="+mj-lt"/>
            </a:endParaRPr>
          </a:p>
          <a:p>
            <a:r>
              <a:rPr lang="en-US" sz="1000" dirty="0">
                <a:solidFill>
                  <a:schemeClr val="tx1">
                    <a:lumMod val="65000"/>
                    <a:lumOff val="35000"/>
                  </a:schemeClr>
                </a:solidFill>
                <a:latin typeface="+mj-lt"/>
              </a:rPr>
              <a:t>(Net)                        </a:t>
            </a:r>
          </a:p>
        </p:txBody>
      </p:sp>
      <p:sp>
        <p:nvSpPr>
          <p:cNvPr id="54" name="Text Placeholder 27"/>
          <p:cNvSpPr>
            <a:spLocks noGrp="1"/>
          </p:cNvSpPr>
          <p:nvPr>
            <p:ph type="body" sz="quarter" idx="16" hasCustomPrompt="1"/>
          </p:nvPr>
        </p:nvSpPr>
        <p:spPr>
          <a:xfrm>
            <a:off x="5943600" y="1485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a:t>
            </a:r>
          </a:p>
        </p:txBody>
      </p:sp>
      <p:sp>
        <p:nvSpPr>
          <p:cNvPr id="55" name="Text Placeholder 27"/>
          <p:cNvSpPr>
            <a:spLocks noGrp="1"/>
          </p:cNvSpPr>
          <p:nvPr>
            <p:ph type="body" sz="quarter" idx="17" hasCustomPrompt="1"/>
          </p:nvPr>
        </p:nvSpPr>
        <p:spPr>
          <a:xfrm>
            <a:off x="5943600" y="20955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56" name="TextBox 55"/>
          <p:cNvSpPr txBox="1"/>
          <p:nvPr userDrawn="1"/>
        </p:nvSpPr>
        <p:spPr>
          <a:xfrm>
            <a:off x="3886200" y="3009900"/>
            <a:ext cx="1219200" cy="307777"/>
          </a:xfrm>
          <a:prstGeom prst="rect">
            <a:avLst/>
          </a:prstGeom>
          <a:noFill/>
        </p:spPr>
        <p:txBody>
          <a:bodyPr wrap="square" rtlCol="0">
            <a:spAutoFit/>
          </a:bodyPr>
          <a:lstStyle/>
          <a:p>
            <a:r>
              <a:rPr lang="en-US" sz="1400" b="1" dirty="0">
                <a:solidFill>
                  <a:schemeClr val="tx1">
                    <a:lumMod val="50000"/>
                    <a:lumOff val="50000"/>
                  </a:schemeClr>
                </a:solidFill>
                <a:latin typeface="+mj-lt"/>
              </a:rPr>
              <a:t>TOTAL</a:t>
            </a:r>
            <a:r>
              <a:rPr lang="en-US" sz="1000" b="0" dirty="0">
                <a:solidFill>
                  <a:schemeClr val="tx1">
                    <a:lumMod val="50000"/>
                    <a:lumOff val="50000"/>
                  </a:schemeClr>
                </a:solidFill>
                <a:latin typeface="+mn-lt"/>
              </a:rPr>
              <a:t>(Gross</a:t>
            </a:r>
            <a:r>
              <a:rPr lang="en-US" sz="1000" b="0" dirty="0">
                <a:solidFill>
                  <a:schemeClr val="tx1">
                    <a:lumMod val="65000"/>
                    <a:lumOff val="35000"/>
                  </a:schemeClr>
                </a:solidFill>
                <a:latin typeface="+mn-lt"/>
              </a:rPr>
              <a:t>)</a:t>
            </a:r>
          </a:p>
        </p:txBody>
      </p:sp>
      <p:sp>
        <p:nvSpPr>
          <p:cNvPr id="57" name="Text Placeholder 27"/>
          <p:cNvSpPr>
            <a:spLocks noGrp="1"/>
          </p:cNvSpPr>
          <p:nvPr>
            <p:ph type="body" sz="quarter" idx="18" hasCustomPrompt="1"/>
          </p:nvPr>
        </p:nvSpPr>
        <p:spPr>
          <a:xfrm>
            <a:off x="5943600" y="3009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58" name="Text Placeholder 27"/>
          <p:cNvSpPr>
            <a:spLocks noGrp="1"/>
          </p:cNvSpPr>
          <p:nvPr>
            <p:ph type="body" sz="quarter" idx="19" hasCustomPrompt="1"/>
          </p:nvPr>
        </p:nvSpPr>
        <p:spPr>
          <a:xfrm>
            <a:off x="3886200" y="36957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59" name="Text Placeholder 27"/>
          <p:cNvSpPr>
            <a:spLocks noGrp="1"/>
          </p:cNvSpPr>
          <p:nvPr>
            <p:ph type="body" sz="quarter" idx="20" hasCustomPrompt="1"/>
          </p:nvPr>
        </p:nvSpPr>
        <p:spPr>
          <a:xfrm>
            <a:off x="5943600" y="36957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
        <p:nvSpPr>
          <p:cNvPr id="60" name="Oval 59"/>
          <p:cNvSpPr/>
          <p:nvPr userDrawn="1"/>
        </p:nvSpPr>
        <p:spPr>
          <a:xfrm>
            <a:off x="3276600" y="1409700"/>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24972" y="1544083"/>
            <a:ext cx="236656" cy="264635"/>
          </a:xfrm>
          <a:prstGeom prst="rect">
            <a:avLst/>
          </a:prstGeom>
        </p:spPr>
      </p:pic>
      <p:sp>
        <p:nvSpPr>
          <p:cNvPr id="62" name="Text Placeholder 27"/>
          <p:cNvSpPr>
            <a:spLocks noGrp="1"/>
          </p:cNvSpPr>
          <p:nvPr>
            <p:ph type="body" sz="quarter" idx="21" hasCustomPrompt="1"/>
          </p:nvPr>
        </p:nvSpPr>
        <p:spPr>
          <a:xfrm>
            <a:off x="3886200" y="45339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63" name="Text Placeholder 27"/>
          <p:cNvSpPr>
            <a:spLocks noGrp="1"/>
          </p:cNvSpPr>
          <p:nvPr>
            <p:ph type="body" sz="quarter" idx="22" hasCustomPrompt="1"/>
          </p:nvPr>
        </p:nvSpPr>
        <p:spPr>
          <a:xfrm>
            <a:off x="5943600" y="45339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
        <p:nvSpPr>
          <p:cNvPr id="22" name="Title 1"/>
          <p:cNvSpPr>
            <a:spLocks noGrp="1"/>
          </p:cNvSpPr>
          <p:nvPr>
            <p:ph type="title" hasCustomPrompt="1"/>
          </p:nvPr>
        </p:nvSpPr>
        <p:spPr>
          <a:xfrm>
            <a:off x="457199"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23"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24" name="Rectangle 23"/>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521555456"/>
      </p:ext>
    </p:extLst>
  </p:cSld>
  <p:clrMapOvr>
    <a:masterClrMapping/>
  </p:clrMapOvr>
  <p:extLst>
    <p:ext uri="{DCECCB84-F9BA-43D5-87BE-67443E8EF086}">
      <p15:sldGuideLst xmlns:p15="http://schemas.microsoft.com/office/powerpoint/2012/main">
        <p15:guide id="1" orient="horz" pos="3336">
          <p15:clr>
            <a:srgbClr val="FBAE40"/>
          </p15:clr>
        </p15:guide>
        <p15:guide id="2" pos="192">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cxnSp>
        <p:nvCxnSpPr>
          <p:cNvPr id="10" name="Straight Connector 9"/>
          <p:cNvCxnSpPr>
            <a:endCxn id="9" idx="0"/>
          </p:cNvCxnSpPr>
          <p:nvPr userDrawn="1"/>
        </p:nvCxnSpPr>
        <p:spPr>
          <a:xfrm>
            <a:off x="1162460" y="2344222"/>
            <a:ext cx="0"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5" idx="4"/>
          </p:cNvCxnSpPr>
          <p:nvPr userDrawn="1"/>
        </p:nvCxnSpPr>
        <p:spPr>
          <a:xfrm>
            <a:off x="2123115" y="3045100"/>
            <a:ext cx="2607"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7" idx="4"/>
          </p:cNvCxnSpPr>
          <p:nvPr userDrawn="1"/>
        </p:nvCxnSpPr>
        <p:spPr>
          <a:xfrm>
            <a:off x="5052044" y="3045100"/>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1" idx="4"/>
          </p:cNvCxnSpPr>
          <p:nvPr userDrawn="1"/>
        </p:nvCxnSpPr>
        <p:spPr>
          <a:xfrm>
            <a:off x="8011749" y="3045100"/>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9" idx="0"/>
          </p:cNvCxnSpPr>
          <p:nvPr userDrawn="1"/>
        </p:nvCxnSpPr>
        <p:spPr>
          <a:xfrm flipH="1">
            <a:off x="7054011" y="2344222"/>
            <a:ext cx="6"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3" idx="0"/>
          </p:cNvCxnSpPr>
          <p:nvPr userDrawn="1"/>
        </p:nvCxnSpPr>
        <p:spPr>
          <a:xfrm flipH="1">
            <a:off x="4082427" y="2344222"/>
            <a:ext cx="9534"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16"/>
          </p:nvPr>
        </p:nvSpPr>
        <p:spPr>
          <a:xfrm>
            <a:off x="478407" y="1914508"/>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3" name="Text Placeholder 10"/>
          <p:cNvSpPr>
            <a:spLocks noGrp="1"/>
          </p:cNvSpPr>
          <p:nvPr>
            <p:ph type="body" sz="quarter" idx="18"/>
          </p:nvPr>
        </p:nvSpPr>
        <p:spPr>
          <a:xfrm>
            <a:off x="3418537" y="194529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4" name="Text Placeholder 10"/>
          <p:cNvSpPr>
            <a:spLocks noGrp="1"/>
          </p:cNvSpPr>
          <p:nvPr>
            <p:ph type="body" sz="quarter" idx="19"/>
          </p:nvPr>
        </p:nvSpPr>
        <p:spPr>
          <a:xfrm>
            <a:off x="3418537" y="212430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6" name="Text Placeholder 10"/>
          <p:cNvSpPr>
            <a:spLocks noGrp="1"/>
          </p:cNvSpPr>
          <p:nvPr>
            <p:ph type="body" sz="quarter" idx="21"/>
          </p:nvPr>
        </p:nvSpPr>
        <p:spPr>
          <a:xfrm>
            <a:off x="6369959" y="212430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7" name="Text Placeholder 10"/>
          <p:cNvSpPr>
            <a:spLocks noGrp="1"/>
          </p:cNvSpPr>
          <p:nvPr>
            <p:ph type="body" sz="quarter" idx="22"/>
          </p:nvPr>
        </p:nvSpPr>
        <p:spPr>
          <a:xfrm>
            <a:off x="1452300" y="441070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8" name="Text Placeholder 10"/>
          <p:cNvSpPr>
            <a:spLocks noGrp="1"/>
          </p:cNvSpPr>
          <p:nvPr>
            <p:ph type="body" sz="quarter" idx="23"/>
          </p:nvPr>
        </p:nvSpPr>
        <p:spPr>
          <a:xfrm>
            <a:off x="1452300" y="458971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9" name="Text Placeholder 10"/>
          <p:cNvSpPr>
            <a:spLocks noGrp="1"/>
          </p:cNvSpPr>
          <p:nvPr>
            <p:ph type="body" sz="quarter" idx="24"/>
          </p:nvPr>
        </p:nvSpPr>
        <p:spPr>
          <a:xfrm>
            <a:off x="4392429" y="441070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50" name="Text Placeholder 10"/>
          <p:cNvSpPr>
            <a:spLocks noGrp="1"/>
          </p:cNvSpPr>
          <p:nvPr>
            <p:ph type="body" sz="quarter" idx="25"/>
          </p:nvPr>
        </p:nvSpPr>
        <p:spPr>
          <a:xfrm>
            <a:off x="4392429" y="458971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51" name="Text Placeholder 10"/>
          <p:cNvSpPr>
            <a:spLocks noGrp="1"/>
          </p:cNvSpPr>
          <p:nvPr>
            <p:ph type="body" sz="quarter" idx="26"/>
          </p:nvPr>
        </p:nvSpPr>
        <p:spPr>
          <a:xfrm>
            <a:off x="7343852" y="441070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52" name="Text Placeholder 10"/>
          <p:cNvSpPr>
            <a:spLocks noGrp="1"/>
          </p:cNvSpPr>
          <p:nvPr>
            <p:ph type="body" sz="quarter" idx="27"/>
          </p:nvPr>
        </p:nvSpPr>
        <p:spPr>
          <a:xfrm>
            <a:off x="7343852" y="458971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8" name="Rectangle 7"/>
          <p:cNvSpPr/>
          <p:nvPr userDrawn="1"/>
        </p:nvSpPr>
        <p:spPr>
          <a:xfrm>
            <a:off x="1162461" y="2983099"/>
            <a:ext cx="6849291" cy="3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9" name="Oval 8"/>
          <p:cNvSpPr>
            <a:spLocks/>
          </p:cNvSpPr>
          <p:nvPr userDrawn="1"/>
        </p:nvSpPr>
        <p:spPr>
          <a:xfrm>
            <a:off x="1108460"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1" dirty="0">
                <a:solidFill>
                  <a:srgbClr val="26A6CF"/>
                </a:solidFill>
                <a:latin typeface="Futura Com Light"/>
              </a:rPr>
              <a:t> </a:t>
            </a:r>
            <a:endParaRPr lang="en-US" sz="1351" dirty="0">
              <a:solidFill>
                <a:srgbClr val="26A6CF"/>
              </a:solidFill>
              <a:latin typeface="Futura Com Light"/>
            </a:endParaRPr>
          </a:p>
        </p:txBody>
      </p:sp>
      <p:sp>
        <p:nvSpPr>
          <p:cNvPr id="15" name="Oval 14"/>
          <p:cNvSpPr>
            <a:spLocks/>
          </p:cNvSpPr>
          <p:nvPr userDrawn="1"/>
        </p:nvSpPr>
        <p:spPr>
          <a:xfrm>
            <a:off x="2069115"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19" name="Oval 18"/>
          <p:cNvSpPr>
            <a:spLocks/>
          </p:cNvSpPr>
          <p:nvPr userDrawn="1"/>
        </p:nvSpPr>
        <p:spPr>
          <a:xfrm>
            <a:off x="7000011"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3" name="Oval 22"/>
          <p:cNvSpPr>
            <a:spLocks noChangeAspect="1"/>
          </p:cNvSpPr>
          <p:nvPr userDrawn="1"/>
        </p:nvSpPr>
        <p:spPr>
          <a:xfrm>
            <a:off x="4033827" y="2937100"/>
            <a:ext cx="972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7" name="Oval 26"/>
          <p:cNvSpPr>
            <a:spLocks/>
          </p:cNvSpPr>
          <p:nvPr userDrawn="1"/>
        </p:nvSpPr>
        <p:spPr>
          <a:xfrm>
            <a:off x="4998044"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1" name="Oval 30"/>
          <p:cNvSpPr>
            <a:spLocks/>
          </p:cNvSpPr>
          <p:nvPr userDrawn="1"/>
        </p:nvSpPr>
        <p:spPr>
          <a:xfrm>
            <a:off x="7957749"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5" name="Oval 34"/>
          <p:cNvSpPr/>
          <p:nvPr userDrawn="1"/>
        </p:nvSpPr>
        <p:spPr>
          <a:xfrm>
            <a:off x="3059359" y="2955100"/>
            <a:ext cx="72000" cy="72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6" name="Oval 35"/>
          <p:cNvSpPr/>
          <p:nvPr userDrawn="1"/>
        </p:nvSpPr>
        <p:spPr>
          <a:xfrm>
            <a:off x="5945809" y="2951100"/>
            <a:ext cx="72000" cy="80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7" name="TextBox 36"/>
          <p:cNvSpPr txBox="1"/>
          <p:nvPr userDrawn="1"/>
        </p:nvSpPr>
        <p:spPr>
          <a:xfrm>
            <a:off x="2589064" y="2631413"/>
            <a:ext cx="1068536"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First Break</a:t>
            </a:r>
            <a:endParaRPr lang="en-AU" sz="800" dirty="0">
              <a:solidFill>
                <a:schemeClr val="tx1">
                  <a:lumMod val="75000"/>
                  <a:lumOff val="25000"/>
                </a:schemeClr>
              </a:solidFill>
              <a:latin typeface="Futura Com Light"/>
            </a:endParaRPr>
          </a:p>
        </p:txBody>
      </p:sp>
      <p:sp>
        <p:nvSpPr>
          <p:cNvPr id="38" name="TextBox 37"/>
          <p:cNvSpPr txBox="1"/>
          <p:nvPr userDrawn="1"/>
        </p:nvSpPr>
        <p:spPr>
          <a:xfrm>
            <a:off x="5479163" y="2631413"/>
            <a:ext cx="1061240"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Second Break</a:t>
            </a:r>
            <a:endParaRPr lang="en-AU" sz="800" dirty="0">
              <a:solidFill>
                <a:schemeClr val="tx1">
                  <a:lumMod val="75000"/>
                  <a:lumOff val="25000"/>
                </a:schemeClr>
              </a:solidFill>
              <a:latin typeface="Futura Com Light"/>
            </a:endParaRPr>
          </a:p>
        </p:txBody>
      </p:sp>
      <p:sp>
        <p:nvSpPr>
          <p:cNvPr id="42" name="Text Placeholder 10"/>
          <p:cNvSpPr>
            <a:spLocks noGrp="1"/>
          </p:cNvSpPr>
          <p:nvPr>
            <p:ph type="body" sz="quarter" idx="17"/>
          </p:nvPr>
        </p:nvSpPr>
        <p:spPr>
          <a:xfrm>
            <a:off x="478407" y="212430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5" name="Text Placeholder 10"/>
          <p:cNvSpPr>
            <a:spLocks noGrp="1"/>
          </p:cNvSpPr>
          <p:nvPr>
            <p:ph type="body" sz="quarter" idx="20"/>
          </p:nvPr>
        </p:nvSpPr>
        <p:spPr>
          <a:xfrm>
            <a:off x="6369959" y="194529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4"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39"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40" name="Rectangle 39"/>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30632467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5867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70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80576" cy="5714999"/>
          </a:xfrm>
          <a:prstGeom prst="rect">
            <a:avLst/>
          </a:prstGeom>
        </p:spPr>
      </p:pic>
      <p:sp>
        <p:nvSpPr>
          <p:cNvPr id="4" name="Rectangle 3"/>
          <p:cNvSpPr/>
          <p:nvPr userDrawn="1"/>
        </p:nvSpPr>
        <p:spPr>
          <a:xfrm>
            <a:off x="0" y="3278537"/>
            <a:ext cx="9180576"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2"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9861644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457200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1295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7240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1181100"/>
            <a:ext cx="2626656" cy="3536494"/>
          </a:xfrm>
          <a:prstGeom prst="rect">
            <a:avLst/>
          </a:prstGeom>
        </p:spPr>
      </p:pic>
      <p:sp>
        <p:nvSpPr>
          <p:cNvPr id="9" name="Picture Placeholder 4"/>
          <p:cNvSpPr>
            <a:spLocks noGrp="1"/>
          </p:cNvSpPr>
          <p:nvPr>
            <p:ph type="pic" sz="quarter" idx="13"/>
          </p:nvPr>
        </p:nvSpPr>
        <p:spPr>
          <a:xfrm>
            <a:off x="1064269" y="1479288"/>
            <a:ext cx="2326918" cy="2940238"/>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6361022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1295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0" y="723900"/>
            <a:ext cx="2166304" cy="4285912"/>
          </a:xfrm>
          <a:prstGeom prst="rect">
            <a:avLst/>
          </a:prstGeom>
        </p:spPr>
      </p:pic>
      <p:sp>
        <p:nvSpPr>
          <p:cNvPr id="9" name="Picture Placeholder 4"/>
          <p:cNvSpPr>
            <a:spLocks noGrp="1"/>
          </p:cNvSpPr>
          <p:nvPr>
            <p:ph type="pic" sz="quarter" idx="16"/>
          </p:nvPr>
        </p:nvSpPr>
        <p:spPr>
          <a:xfrm>
            <a:off x="5867400" y="1333500"/>
            <a:ext cx="1905000" cy="3124200"/>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7620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6027756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3400" y="1396830"/>
            <a:ext cx="3310909" cy="3074416"/>
          </a:xfrm>
          <a:prstGeom prst="rect">
            <a:avLst/>
          </a:prstGeom>
          <a:noFill/>
          <a:ln>
            <a:noFill/>
          </a:ln>
        </p:spPr>
      </p:pic>
      <p:sp>
        <p:nvSpPr>
          <p:cNvPr id="12" name="Picture Placeholder 4"/>
          <p:cNvSpPr>
            <a:spLocks noGrp="1"/>
          </p:cNvSpPr>
          <p:nvPr>
            <p:ph type="pic" sz="quarter" idx="38"/>
          </p:nvPr>
        </p:nvSpPr>
        <p:spPr>
          <a:xfrm>
            <a:off x="885222" y="1550687"/>
            <a:ext cx="2628330" cy="2003172"/>
          </a:xfrm>
          <a:custGeom>
            <a:avLst/>
            <a:gdLst>
              <a:gd name="connsiteX0" fmla="*/ 0 w 1483392"/>
              <a:gd name="connsiteY0" fmla="*/ 2736304 h 2736304"/>
              <a:gd name="connsiteX1" fmla="*/ 161319 w 1483392"/>
              <a:gd name="connsiteY1" fmla="*/ 0 h 2736304"/>
              <a:gd name="connsiteX2" fmla="*/ 1322073 w 1483392"/>
              <a:gd name="connsiteY2" fmla="*/ 0 h 2736304"/>
              <a:gd name="connsiteX3" fmla="*/ 1483392 w 1483392"/>
              <a:gd name="connsiteY3" fmla="*/ 2736304 h 2736304"/>
              <a:gd name="connsiteX4" fmla="*/ 0 w 1483392"/>
              <a:gd name="connsiteY4" fmla="*/ 2736304 h 2736304"/>
              <a:gd name="connsiteX0" fmla="*/ 0 w 2052571"/>
              <a:gd name="connsiteY0" fmla="*/ 2782280 h 2782280"/>
              <a:gd name="connsiteX1" fmla="*/ 161319 w 2052571"/>
              <a:gd name="connsiteY1" fmla="*/ 45976 h 2782280"/>
              <a:gd name="connsiteX2" fmla="*/ 2052571 w 2052571"/>
              <a:gd name="connsiteY2" fmla="*/ 0 h 2782280"/>
              <a:gd name="connsiteX3" fmla="*/ 1483392 w 2052571"/>
              <a:gd name="connsiteY3" fmla="*/ 2782280 h 2782280"/>
              <a:gd name="connsiteX4" fmla="*/ 0 w 2052571"/>
              <a:gd name="connsiteY4" fmla="*/ 2782280 h 2782280"/>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82280 h 2899775"/>
              <a:gd name="connsiteX4" fmla="*/ 0 w 2083221"/>
              <a:gd name="connsiteY4" fmla="*/ 2899775 h 2899775"/>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66955 h 2899775"/>
              <a:gd name="connsiteX4" fmla="*/ 0 w 2083221"/>
              <a:gd name="connsiteY4" fmla="*/ 2899775 h 2899775"/>
              <a:gd name="connsiteX0" fmla="*/ 0 w 2379435"/>
              <a:gd name="connsiteY0" fmla="*/ 2853798 h 2853798"/>
              <a:gd name="connsiteX1" fmla="*/ 191969 w 2379435"/>
              <a:gd name="connsiteY1" fmla="*/ -1 h 2853798"/>
              <a:gd name="connsiteX2" fmla="*/ 2379435 w 2379435"/>
              <a:gd name="connsiteY2" fmla="*/ 559096 h 2853798"/>
              <a:gd name="connsiteX3" fmla="*/ 1514042 w 2379435"/>
              <a:gd name="connsiteY3" fmla="*/ 2720978 h 2853798"/>
              <a:gd name="connsiteX4" fmla="*/ 0 w 2379435"/>
              <a:gd name="connsiteY4" fmla="*/ 2853798 h 2853798"/>
              <a:gd name="connsiteX0" fmla="*/ 0 w 2473518"/>
              <a:gd name="connsiteY0" fmla="*/ 2853800 h 3109957"/>
              <a:gd name="connsiteX1" fmla="*/ 191969 w 2473518"/>
              <a:gd name="connsiteY1" fmla="*/ 1 h 3109957"/>
              <a:gd name="connsiteX2" fmla="*/ 2379435 w 2473518"/>
              <a:gd name="connsiteY2" fmla="*/ 559098 h 3109957"/>
              <a:gd name="connsiteX3" fmla="*/ 2473518 w 2473518"/>
              <a:gd name="connsiteY3" fmla="*/ 3109957 h 3109957"/>
              <a:gd name="connsiteX4" fmla="*/ 0 w 2473518"/>
              <a:gd name="connsiteY4" fmla="*/ 2853800 h 3109957"/>
              <a:gd name="connsiteX0" fmla="*/ 0 w 2473518"/>
              <a:gd name="connsiteY0" fmla="*/ 2853798 h 3109955"/>
              <a:gd name="connsiteX1" fmla="*/ 191969 w 2473518"/>
              <a:gd name="connsiteY1" fmla="*/ -1 h 3109955"/>
              <a:gd name="connsiteX2" fmla="*/ 2315041 w 2473518"/>
              <a:gd name="connsiteY2" fmla="*/ 505072 h 3109955"/>
              <a:gd name="connsiteX3" fmla="*/ 2473518 w 2473518"/>
              <a:gd name="connsiteY3" fmla="*/ 3109955 h 3109955"/>
              <a:gd name="connsiteX4" fmla="*/ 0 w 2473518"/>
              <a:gd name="connsiteY4" fmla="*/ 2853798 h 3109955"/>
              <a:gd name="connsiteX0" fmla="*/ 368262 w 2841780"/>
              <a:gd name="connsiteY0" fmla="*/ 3264384 h 3520541"/>
              <a:gd name="connsiteX1" fmla="*/ 0 w 2841780"/>
              <a:gd name="connsiteY1" fmla="*/ 0 h 3520541"/>
              <a:gd name="connsiteX2" fmla="*/ 2683303 w 2841780"/>
              <a:gd name="connsiteY2" fmla="*/ 915658 h 3520541"/>
              <a:gd name="connsiteX3" fmla="*/ 2841780 w 2841780"/>
              <a:gd name="connsiteY3" fmla="*/ 3520541 h 3520541"/>
              <a:gd name="connsiteX4" fmla="*/ 368262 w 2841780"/>
              <a:gd name="connsiteY4" fmla="*/ 3264384 h 3520541"/>
              <a:gd name="connsiteX0" fmla="*/ 1214 w 2841780"/>
              <a:gd name="connsiteY0" fmla="*/ 3167140 h 3520541"/>
              <a:gd name="connsiteX1" fmla="*/ 0 w 2841780"/>
              <a:gd name="connsiteY1" fmla="*/ 0 h 3520541"/>
              <a:gd name="connsiteX2" fmla="*/ 2683303 w 2841780"/>
              <a:gd name="connsiteY2" fmla="*/ 915658 h 3520541"/>
              <a:gd name="connsiteX3" fmla="*/ 2841780 w 2841780"/>
              <a:gd name="connsiteY3" fmla="*/ 3520541 h 3520541"/>
              <a:gd name="connsiteX4" fmla="*/ 1214 w 2841780"/>
              <a:gd name="connsiteY4" fmla="*/ 3167140 h 3520541"/>
              <a:gd name="connsiteX0" fmla="*/ 39851 w 2880417"/>
              <a:gd name="connsiteY0" fmla="*/ 3188750 h 3542151"/>
              <a:gd name="connsiteX1" fmla="*/ 0 w 2880417"/>
              <a:gd name="connsiteY1" fmla="*/ 0 h 3542151"/>
              <a:gd name="connsiteX2" fmla="*/ 2721940 w 2880417"/>
              <a:gd name="connsiteY2" fmla="*/ 93726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21940 w 2880417"/>
              <a:gd name="connsiteY2" fmla="*/ 91565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41258 w 2880417"/>
              <a:gd name="connsiteY2" fmla="*/ 969682 h 3542151"/>
              <a:gd name="connsiteX3" fmla="*/ 2880417 w 2880417"/>
              <a:gd name="connsiteY3" fmla="*/ 3542151 h 3542151"/>
              <a:gd name="connsiteX4" fmla="*/ 39851 w 2880417"/>
              <a:gd name="connsiteY4" fmla="*/ 3188750 h 3542151"/>
              <a:gd name="connsiteX0" fmla="*/ 39851 w 2741258"/>
              <a:gd name="connsiteY0" fmla="*/ 3188750 h 3542151"/>
              <a:gd name="connsiteX1" fmla="*/ 0 w 2741258"/>
              <a:gd name="connsiteY1" fmla="*/ 0 h 3542151"/>
              <a:gd name="connsiteX2" fmla="*/ 2741258 w 2741258"/>
              <a:gd name="connsiteY2" fmla="*/ 969682 h 3542151"/>
              <a:gd name="connsiteX3" fmla="*/ 2681635 w 2741258"/>
              <a:gd name="connsiteY3" fmla="*/ 3542151 h 3542151"/>
              <a:gd name="connsiteX4" fmla="*/ 39851 w 2741258"/>
              <a:gd name="connsiteY4" fmla="*/ 3188750 h 3542151"/>
              <a:gd name="connsiteX0" fmla="*/ 39851 w 2681635"/>
              <a:gd name="connsiteY0" fmla="*/ 3188750 h 3542151"/>
              <a:gd name="connsiteX1" fmla="*/ 0 w 2681635"/>
              <a:gd name="connsiteY1" fmla="*/ 0 h 3542151"/>
              <a:gd name="connsiteX2" fmla="*/ 2343693 w 2681635"/>
              <a:gd name="connsiteY2" fmla="*/ 969682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264180 w 2681635"/>
              <a:gd name="connsiteY2" fmla="*/ 1603411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303936 w 2681635"/>
              <a:gd name="connsiteY2" fmla="*/ 902971 h 3542151"/>
              <a:gd name="connsiteX3" fmla="*/ 2681635 w 2681635"/>
              <a:gd name="connsiteY3" fmla="*/ 3542151 h 3542151"/>
              <a:gd name="connsiteX4" fmla="*/ 39851 w 2681635"/>
              <a:gd name="connsiteY4" fmla="*/ 3188750 h 3542151"/>
              <a:gd name="connsiteX0" fmla="*/ 39851 w 2681635"/>
              <a:gd name="connsiteY0" fmla="*/ 3255458 h 3608859"/>
              <a:gd name="connsiteX1" fmla="*/ 0 w 2681635"/>
              <a:gd name="connsiteY1" fmla="*/ 0 h 3608859"/>
              <a:gd name="connsiteX2" fmla="*/ 2303936 w 2681635"/>
              <a:gd name="connsiteY2" fmla="*/ 969679 h 3608859"/>
              <a:gd name="connsiteX3" fmla="*/ 2681635 w 2681635"/>
              <a:gd name="connsiteY3" fmla="*/ 3608859 h 3608859"/>
              <a:gd name="connsiteX4" fmla="*/ 39851 w 2681635"/>
              <a:gd name="connsiteY4" fmla="*/ 3255458 h 3608859"/>
              <a:gd name="connsiteX0" fmla="*/ 258512 w 2681635"/>
              <a:gd name="connsiteY0" fmla="*/ 3222104 h 3608859"/>
              <a:gd name="connsiteX1" fmla="*/ 0 w 2681635"/>
              <a:gd name="connsiteY1" fmla="*/ 0 h 3608859"/>
              <a:gd name="connsiteX2" fmla="*/ 2303936 w 2681635"/>
              <a:gd name="connsiteY2" fmla="*/ 969679 h 3608859"/>
              <a:gd name="connsiteX3" fmla="*/ 2681635 w 2681635"/>
              <a:gd name="connsiteY3" fmla="*/ 3608859 h 3608859"/>
              <a:gd name="connsiteX4" fmla="*/ 258512 w 2681635"/>
              <a:gd name="connsiteY4" fmla="*/ 3222104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269210 w 2702138"/>
              <a:gd name="connsiteY0" fmla="*/ 3068644 h 3574458"/>
              <a:gd name="connsiteX1" fmla="*/ 0 w 2702138"/>
              <a:gd name="connsiteY1" fmla="*/ 0 h 3574458"/>
              <a:gd name="connsiteX2" fmla="*/ 2324439 w 2702138"/>
              <a:gd name="connsiteY2" fmla="*/ 935278 h 3574458"/>
              <a:gd name="connsiteX3" fmla="*/ 2702138 w 2702138"/>
              <a:gd name="connsiteY3" fmla="*/ 3574458 h 3574458"/>
              <a:gd name="connsiteX4" fmla="*/ 269210 w 2702138"/>
              <a:gd name="connsiteY4" fmla="*/ 3068644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583225"/>
              <a:gd name="connsiteY0" fmla="*/ 3027362 h 3347410"/>
              <a:gd name="connsiteX1" fmla="*/ 0 w 2583225"/>
              <a:gd name="connsiteY1" fmla="*/ 0 h 3347410"/>
              <a:gd name="connsiteX2" fmla="*/ 2324439 w 2583225"/>
              <a:gd name="connsiteY2" fmla="*/ 935278 h 3347410"/>
              <a:gd name="connsiteX3" fmla="*/ 2583225 w 2583225"/>
              <a:gd name="connsiteY3" fmla="*/ 3347410 h 3347410"/>
              <a:gd name="connsiteX4" fmla="*/ 211803 w 2583225"/>
              <a:gd name="connsiteY4" fmla="*/ 3027362 h 3347410"/>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54731 w 2628330"/>
              <a:gd name="connsiteY2" fmla="*/ 983440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30" h="3361171">
                <a:moveTo>
                  <a:pt x="211803" y="3027362"/>
                </a:moveTo>
                <a:cubicBezTo>
                  <a:pt x="149892" y="2047332"/>
                  <a:pt x="16808" y="285126"/>
                  <a:pt x="0" y="0"/>
                </a:cubicBezTo>
                <a:lnTo>
                  <a:pt x="2279334" y="935278"/>
                </a:lnTo>
                <a:cubicBezTo>
                  <a:pt x="2397033" y="1750790"/>
                  <a:pt x="2510632" y="2580062"/>
                  <a:pt x="2628330" y="3361171"/>
                </a:cubicBezTo>
                <a:lnTo>
                  <a:pt x="211803" y="3027362"/>
                </a:lnTo>
                <a:close/>
              </a:path>
            </a:pathLst>
          </a:custGeom>
          <a:solidFill>
            <a:schemeClr val="bg1"/>
          </a:solidFill>
        </p:spPr>
        <p:txBody>
          <a:bodyPr/>
          <a:lstStyle>
            <a:lvl1pPr>
              <a:defRPr sz="700"/>
            </a:lvl1pPr>
          </a:lstStyle>
          <a:p>
            <a:r>
              <a:rPr lang="en-US"/>
              <a:t>Drag picture to placeholder or click icon to add</a:t>
            </a:r>
          </a:p>
        </p:txBody>
      </p:sp>
      <p:sp>
        <p:nvSpPr>
          <p:cNvPr id="9"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3920634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5867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1571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457200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1295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3684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1181100"/>
            <a:ext cx="2626656" cy="3536494"/>
          </a:xfrm>
          <a:prstGeom prst="rect">
            <a:avLst/>
          </a:prstGeom>
        </p:spPr>
      </p:pic>
      <p:sp>
        <p:nvSpPr>
          <p:cNvPr id="9" name="Picture Placeholder 4"/>
          <p:cNvSpPr>
            <a:spLocks noGrp="1"/>
          </p:cNvSpPr>
          <p:nvPr>
            <p:ph type="pic" sz="quarter" idx="13"/>
          </p:nvPr>
        </p:nvSpPr>
        <p:spPr>
          <a:xfrm>
            <a:off x="1064269" y="1479288"/>
            <a:ext cx="2326918" cy="2940238"/>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7371697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1295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0" y="723900"/>
            <a:ext cx="2166304" cy="4285912"/>
          </a:xfrm>
          <a:prstGeom prst="rect">
            <a:avLst/>
          </a:prstGeom>
        </p:spPr>
      </p:pic>
      <p:sp>
        <p:nvSpPr>
          <p:cNvPr id="9" name="Picture Placeholder 4"/>
          <p:cNvSpPr>
            <a:spLocks noGrp="1"/>
          </p:cNvSpPr>
          <p:nvPr>
            <p:ph type="pic" sz="quarter" idx="16"/>
          </p:nvPr>
        </p:nvSpPr>
        <p:spPr>
          <a:xfrm>
            <a:off x="5867400" y="1333500"/>
            <a:ext cx="1905000" cy="3124200"/>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7620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2790458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3400" y="1396830"/>
            <a:ext cx="3310909" cy="3074416"/>
          </a:xfrm>
          <a:prstGeom prst="rect">
            <a:avLst/>
          </a:prstGeom>
          <a:noFill/>
          <a:ln>
            <a:noFill/>
          </a:ln>
        </p:spPr>
      </p:pic>
      <p:sp>
        <p:nvSpPr>
          <p:cNvPr id="12" name="Picture Placeholder 4"/>
          <p:cNvSpPr>
            <a:spLocks noGrp="1"/>
          </p:cNvSpPr>
          <p:nvPr>
            <p:ph type="pic" sz="quarter" idx="38"/>
          </p:nvPr>
        </p:nvSpPr>
        <p:spPr>
          <a:xfrm>
            <a:off x="885222" y="1550687"/>
            <a:ext cx="2628330" cy="2003172"/>
          </a:xfrm>
          <a:custGeom>
            <a:avLst/>
            <a:gdLst>
              <a:gd name="connsiteX0" fmla="*/ 0 w 1483392"/>
              <a:gd name="connsiteY0" fmla="*/ 2736304 h 2736304"/>
              <a:gd name="connsiteX1" fmla="*/ 161319 w 1483392"/>
              <a:gd name="connsiteY1" fmla="*/ 0 h 2736304"/>
              <a:gd name="connsiteX2" fmla="*/ 1322073 w 1483392"/>
              <a:gd name="connsiteY2" fmla="*/ 0 h 2736304"/>
              <a:gd name="connsiteX3" fmla="*/ 1483392 w 1483392"/>
              <a:gd name="connsiteY3" fmla="*/ 2736304 h 2736304"/>
              <a:gd name="connsiteX4" fmla="*/ 0 w 1483392"/>
              <a:gd name="connsiteY4" fmla="*/ 2736304 h 2736304"/>
              <a:gd name="connsiteX0" fmla="*/ 0 w 2052571"/>
              <a:gd name="connsiteY0" fmla="*/ 2782280 h 2782280"/>
              <a:gd name="connsiteX1" fmla="*/ 161319 w 2052571"/>
              <a:gd name="connsiteY1" fmla="*/ 45976 h 2782280"/>
              <a:gd name="connsiteX2" fmla="*/ 2052571 w 2052571"/>
              <a:gd name="connsiteY2" fmla="*/ 0 h 2782280"/>
              <a:gd name="connsiteX3" fmla="*/ 1483392 w 2052571"/>
              <a:gd name="connsiteY3" fmla="*/ 2782280 h 2782280"/>
              <a:gd name="connsiteX4" fmla="*/ 0 w 2052571"/>
              <a:gd name="connsiteY4" fmla="*/ 2782280 h 2782280"/>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82280 h 2899775"/>
              <a:gd name="connsiteX4" fmla="*/ 0 w 2083221"/>
              <a:gd name="connsiteY4" fmla="*/ 2899775 h 2899775"/>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66955 h 2899775"/>
              <a:gd name="connsiteX4" fmla="*/ 0 w 2083221"/>
              <a:gd name="connsiteY4" fmla="*/ 2899775 h 2899775"/>
              <a:gd name="connsiteX0" fmla="*/ 0 w 2379435"/>
              <a:gd name="connsiteY0" fmla="*/ 2853798 h 2853798"/>
              <a:gd name="connsiteX1" fmla="*/ 191969 w 2379435"/>
              <a:gd name="connsiteY1" fmla="*/ -1 h 2853798"/>
              <a:gd name="connsiteX2" fmla="*/ 2379435 w 2379435"/>
              <a:gd name="connsiteY2" fmla="*/ 559096 h 2853798"/>
              <a:gd name="connsiteX3" fmla="*/ 1514042 w 2379435"/>
              <a:gd name="connsiteY3" fmla="*/ 2720978 h 2853798"/>
              <a:gd name="connsiteX4" fmla="*/ 0 w 2379435"/>
              <a:gd name="connsiteY4" fmla="*/ 2853798 h 2853798"/>
              <a:gd name="connsiteX0" fmla="*/ 0 w 2473518"/>
              <a:gd name="connsiteY0" fmla="*/ 2853800 h 3109957"/>
              <a:gd name="connsiteX1" fmla="*/ 191969 w 2473518"/>
              <a:gd name="connsiteY1" fmla="*/ 1 h 3109957"/>
              <a:gd name="connsiteX2" fmla="*/ 2379435 w 2473518"/>
              <a:gd name="connsiteY2" fmla="*/ 559098 h 3109957"/>
              <a:gd name="connsiteX3" fmla="*/ 2473518 w 2473518"/>
              <a:gd name="connsiteY3" fmla="*/ 3109957 h 3109957"/>
              <a:gd name="connsiteX4" fmla="*/ 0 w 2473518"/>
              <a:gd name="connsiteY4" fmla="*/ 2853800 h 3109957"/>
              <a:gd name="connsiteX0" fmla="*/ 0 w 2473518"/>
              <a:gd name="connsiteY0" fmla="*/ 2853798 h 3109955"/>
              <a:gd name="connsiteX1" fmla="*/ 191969 w 2473518"/>
              <a:gd name="connsiteY1" fmla="*/ -1 h 3109955"/>
              <a:gd name="connsiteX2" fmla="*/ 2315041 w 2473518"/>
              <a:gd name="connsiteY2" fmla="*/ 505072 h 3109955"/>
              <a:gd name="connsiteX3" fmla="*/ 2473518 w 2473518"/>
              <a:gd name="connsiteY3" fmla="*/ 3109955 h 3109955"/>
              <a:gd name="connsiteX4" fmla="*/ 0 w 2473518"/>
              <a:gd name="connsiteY4" fmla="*/ 2853798 h 3109955"/>
              <a:gd name="connsiteX0" fmla="*/ 368262 w 2841780"/>
              <a:gd name="connsiteY0" fmla="*/ 3264384 h 3520541"/>
              <a:gd name="connsiteX1" fmla="*/ 0 w 2841780"/>
              <a:gd name="connsiteY1" fmla="*/ 0 h 3520541"/>
              <a:gd name="connsiteX2" fmla="*/ 2683303 w 2841780"/>
              <a:gd name="connsiteY2" fmla="*/ 915658 h 3520541"/>
              <a:gd name="connsiteX3" fmla="*/ 2841780 w 2841780"/>
              <a:gd name="connsiteY3" fmla="*/ 3520541 h 3520541"/>
              <a:gd name="connsiteX4" fmla="*/ 368262 w 2841780"/>
              <a:gd name="connsiteY4" fmla="*/ 3264384 h 3520541"/>
              <a:gd name="connsiteX0" fmla="*/ 1214 w 2841780"/>
              <a:gd name="connsiteY0" fmla="*/ 3167140 h 3520541"/>
              <a:gd name="connsiteX1" fmla="*/ 0 w 2841780"/>
              <a:gd name="connsiteY1" fmla="*/ 0 h 3520541"/>
              <a:gd name="connsiteX2" fmla="*/ 2683303 w 2841780"/>
              <a:gd name="connsiteY2" fmla="*/ 915658 h 3520541"/>
              <a:gd name="connsiteX3" fmla="*/ 2841780 w 2841780"/>
              <a:gd name="connsiteY3" fmla="*/ 3520541 h 3520541"/>
              <a:gd name="connsiteX4" fmla="*/ 1214 w 2841780"/>
              <a:gd name="connsiteY4" fmla="*/ 3167140 h 3520541"/>
              <a:gd name="connsiteX0" fmla="*/ 39851 w 2880417"/>
              <a:gd name="connsiteY0" fmla="*/ 3188750 h 3542151"/>
              <a:gd name="connsiteX1" fmla="*/ 0 w 2880417"/>
              <a:gd name="connsiteY1" fmla="*/ 0 h 3542151"/>
              <a:gd name="connsiteX2" fmla="*/ 2721940 w 2880417"/>
              <a:gd name="connsiteY2" fmla="*/ 93726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21940 w 2880417"/>
              <a:gd name="connsiteY2" fmla="*/ 91565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41258 w 2880417"/>
              <a:gd name="connsiteY2" fmla="*/ 969682 h 3542151"/>
              <a:gd name="connsiteX3" fmla="*/ 2880417 w 2880417"/>
              <a:gd name="connsiteY3" fmla="*/ 3542151 h 3542151"/>
              <a:gd name="connsiteX4" fmla="*/ 39851 w 2880417"/>
              <a:gd name="connsiteY4" fmla="*/ 3188750 h 3542151"/>
              <a:gd name="connsiteX0" fmla="*/ 39851 w 2741258"/>
              <a:gd name="connsiteY0" fmla="*/ 3188750 h 3542151"/>
              <a:gd name="connsiteX1" fmla="*/ 0 w 2741258"/>
              <a:gd name="connsiteY1" fmla="*/ 0 h 3542151"/>
              <a:gd name="connsiteX2" fmla="*/ 2741258 w 2741258"/>
              <a:gd name="connsiteY2" fmla="*/ 969682 h 3542151"/>
              <a:gd name="connsiteX3" fmla="*/ 2681635 w 2741258"/>
              <a:gd name="connsiteY3" fmla="*/ 3542151 h 3542151"/>
              <a:gd name="connsiteX4" fmla="*/ 39851 w 2741258"/>
              <a:gd name="connsiteY4" fmla="*/ 3188750 h 3542151"/>
              <a:gd name="connsiteX0" fmla="*/ 39851 w 2681635"/>
              <a:gd name="connsiteY0" fmla="*/ 3188750 h 3542151"/>
              <a:gd name="connsiteX1" fmla="*/ 0 w 2681635"/>
              <a:gd name="connsiteY1" fmla="*/ 0 h 3542151"/>
              <a:gd name="connsiteX2" fmla="*/ 2343693 w 2681635"/>
              <a:gd name="connsiteY2" fmla="*/ 969682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264180 w 2681635"/>
              <a:gd name="connsiteY2" fmla="*/ 1603411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303936 w 2681635"/>
              <a:gd name="connsiteY2" fmla="*/ 902971 h 3542151"/>
              <a:gd name="connsiteX3" fmla="*/ 2681635 w 2681635"/>
              <a:gd name="connsiteY3" fmla="*/ 3542151 h 3542151"/>
              <a:gd name="connsiteX4" fmla="*/ 39851 w 2681635"/>
              <a:gd name="connsiteY4" fmla="*/ 3188750 h 3542151"/>
              <a:gd name="connsiteX0" fmla="*/ 39851 w 2681635"/>
              <a:gd name="connsiteY0" fmla="*/ 3255458 h 3608859"/>
              <a:gd name="connsiteX1" fmla="*/ 0 w 2681635"/>
              <a:gd name="connsiteY1" fmla="*/ 0 h 3608859"/>
              <a:gd name="connsiteX2" fmla="*/ 2303936 w 2681635"/>
              <a:gd name="connsiteY2" fmla="*/ 969679 h 3608859"/>
              <a:gd name="connsiteX3" fmla="*/ 2681635 w 2681635"/>
              <a:gd name="connsiteY3" fmla="*/ 3608859 h 3608859"/>
              <a:gd name="connsiteX4" fmla="*/ 39851 w 2681635"/>
              <a:gd name="connsiteY4" fmla="*/ 3255458 h 3608859"/>
              <a:gd name="connsiteX0" fmla="*/ 258512 w 2681635"/>
              <a:gd name="connsiteY0" fmla="*/ 3222104 h 3608859"/>
              <a:gd name="connsiteX1" fmla="*/ 0 w 2681635"/>
              <a:gd name="connsiteY1" fmla="*/ 0 h 3608859"/>
              <a:gd name="connsiteX2" fmla="*/ 2303936 w 2681635"/>
              <a:gd name="connsiteY2" fmla="*/ 969679 h 3608859"/>
              <a:gd name="connsiteX3" fmla="*/ 2681635 w 2681635"/>
              <a:gd name="connsiteY3" fmla="*/ 3608859 h 3608859"/>
              <a:gd name="connsiteX4" fmla="*/ 258512 w 2681635"/>
              <a:gd name="connsiteY4" fmla="*/ 3222104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269210 w 2702138"/>
              <a:gd name="connsiteY0" fmla="*/ 3068644 h 3574458"/>
              <a:gd name="connsiteX1" fmla="*/ 0 w 2702138"/>
              <a:gd name="connsiteY1" fmla="*/ 0 h 3574458"/>
              <a:gd name="connsiteX2" fmla="*/ 2324439 w 2702138"/>
              <a:gd name="connsiteY2" fmla="*/ 935278 h 3574458"/>
              <a:gd name="connsiteX3" fmla="*/ 2702138 w 2702138"/>
              <a:gd name="connsiteY3" fmla="*/ 3574458 h 3574458"/>
              <a:gd name="connsiteX4" fmla="*/ 269210 w 2702138"/>
              <a:gd name="connsiteY4" fmla="*/ 3068644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583225"/>
              <a:gd name="connsiteY0" fmla="*/ 3027362 h 3347410"/>
              <a:gd name="connsiteX1" fmla="*/ 0 w 2583225"/>
              <a:gd name="connsiteY1" fmla="*/ 0 h 3347410"/>
              <a:gd name="connsiteX2" fmla="*/ 2324439 w 2583225"/>
              <a:gd name="connsiteY2" fmla="*/ 935278 h 3347410"/>
              <a:gd name="connsiteX3" fmla="*/ 2583225 w 2583225"/>
              <a:gd name="connsiteY3" fmla="*/ 3347410 h 3347410"/>
              <a:gd name="connsiteX4" fmla="*/ 211803 w 2583225"/>
              <a:gd name="connsiteY4" fmla="*/ 3027362 h 3347410"/>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54731 w 2628330"/>
              <a:gd name="connsiteY2" fmla="*/ 983440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30" h="3361171">
                <a:moveTo>
                  <a:pt x="211803" y="3027362"/>
                </a:moveTo>
                <a:cubicBezTo>
                  <a:pt x="149892" y="2047332"/>
                  <a:pt x="16808" y="285126"/>
                  <a:pt x="0" y="0"/>
                </a:cubicBezTo>
                <a:lnTo>
                  <a:pt x="2279334" y="935278"/>
                </a:lnTo>
                <a:cubicBezTo>
                  <a:pt x="2397033" y="1750790"/>
                  <a:pt x="2510632" y="2580062"/>
                  <a:pt x="2628330" y="3361171"/>
                </a:cubicBezTo>
                <a:lnTo>
                  <a:pt x="211803" y="3027362"/>
                </a:lnTo>
                <a:close/>
              </a:path>
            </a:pathLst>
          </a:custGeom>
          <a:solidFill>
            <a:schemeClr val="bg1"/>
          </a:solidFill>
        </p:spPr>
        <p:txBody>
          <a:bodyPr/>
          <a:lstStyle>
            <a:lvl1pPr>
              <a:defRPr sz="700"/>
            </a:lvl1pPr>
          </a:lstStyle>
          <a:p>
            <a:r>
              <a:rPr lang="en-US"/>
              <a:t>Drag picture to placeholder or click icon to add</a:t>
            </a:r>
          </a:p>
        </p:txBody>
      </p:sp>
      <p:sp>
        <p:nvSpPr>
          <p:cNvPr id="9"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9887392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57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Rectangle 3"/>
          <p:cNvSpPr/>
          <p:nvPr userDrawn="1"/>
        </p:nvSpPr>
        <p:spPr>
          <a:xfrm>
            <a:off x="0" y="3278537"/>
            <a:ext cx="9144000"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8"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12120026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29380926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41685371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41043220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13598766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5056327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26613759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916"/>
            <a:ext cx="9144000" cy="5730915"/>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15207689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296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2"/>
          <p:cNvSpPr>
            <a:spLocks noGrp="1"/>
          </p:cNvSpPr>
          <p:nvPr>
            <p:ph type="pic" sz="quarter" idx="11" hasCustomPrompt="1"/>
          </p:nvPr>
        </p:nvSpPr>
        <p:spPr>
          <a:xfrm>
            <a:off x="-11832" y="-25924"/>
            <a:ext cx="9155832" cy="5740924"/>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6" name="Rectangle 5"/>
          <p:cNvSpPr/>
          <p:nvPr userDrawn="1"/>
        </p:nvSpPr>
        <p:spPr>
          <a:xfrm>
            <a:off x="-11832" y="-25924"/>
            <a:ext cx="9155832" cy="5766848"/>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2"/>
          <p:cNvSpPr>
            <a:spLocks noGrp="1"/>
          </p:cNvSpPr>
          <p:nvPr>
            <p:ph type="title" idx="4294967295"/>
          </p:nvPr>
        </p:nvSpPr>
        <p:spPr>
          <a:xfrm>
            <a:off x="539552" y="1201316"/>
            <a:ext cx="7886700" cy="2088232"/>
          </a:xfrm>
          <a:prstGeom prst="rect">
            <a:avLst/>
          </a:prstGeom>
        </p:spPr>
        <p:txBody>
          <a:bodyPr/>
          <a:lstStyle>
            <a:lvl1pPr>
              <a:defRPr>
                <a:latin typeface="+mj-lt"/>
              </a:defRPr>
            </a:lvl1pPr>
          </a:lstStyle>
          <a:p>
            <a:pPr algn="ctr"/>
            <a:r>
              <a:rPr lang="en-US" sz="6000" b="1" dirty="0">
                <a:solidFill>
                  <a:schemeClr val="bg1"/>
                </a:solidFill>
                <a:latin typeface="Futura Com" charset="0"/>
                <a:ea typeface="Futura Com" charset="0"/>
                <a:cs typeface="Futura Com" charset="0"/>
              </a:rPr>
              <a:t>THANK YOU</a:t>
            </a:r>
          </a:p>
        </p:txBody>
      </p:sp>
      <p:sp>
        <p:nvSpPr>
          <p:cNvPr id="3" name="Rectangle 2"/>
          <p:cNvSpPr/>
          <p:nvPr userDrawn="1"/>
        </p:nvSpPr>
        <p:spPr>
          <a:xfrm>
            <a:off x="3547432" y="8001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Tree>
    <p:extLst>
      <p:ext uri="{BB962C8B-B14F-4D97-AF65-F5344CB8AC3E}">
        <p14:creationId xmlns:p14="http://schemas.microsoft.com/office/powerpoint/2010/main" val="750312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715000"/>
          </a:xfrm>
          <a:prstGeom prst="rect">
            <a:avLst/>
          </a:prstGeom>
        </p:spPr>
      </p:pic>
      <p:sp>
        <p:nvSpPr>
          <p:cNvPr id="4" name="Rectangle 3"/>
          <p:cNvSpPr/>
          <p:nvPr userDrawn="1"/>
        </p:nvSpPr>
        <p:spPr>
          <a:xfrm>
            <a:off x="0" y="3278537"/>
            <a:ext cx="9144000" cy="1447800"/>
          </a:xfrm>
          <a:prstGeom prst="rect">
            <a:avLst/>
          </a:prstGeom>
          <a:solidFill>
            <a:srgbClr val="01328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63181"/>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09413"/>
            <a:ext cx="867693" cy="62406"/>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8"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213947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532226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725" y="-94828"/>
            <a:ext cx="9295725" cy="5809828"/>
          </a:xfrm>
          <a:prstGeom prst="rect">
            <a:avLst/>
          </a:prstGeom>
        </p:spPr>
      </p:pic>
      <p:sp>
        <p:nvSpPr>
          <p:cNvPr id="6" name="Rectangle 5"/>
          <p:cNvSpPr/>
          <p:nvPr userDrawn="1"/>
        </p:nvSpPr>
        <p:spPr>
          <a:xfrm>
            <a:off x="-151724" y="-94828"/>
            <a:ext cx="9295724" cy="5807378"/>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278537"/>
            <a:ext cx="9144000" cy="1447800"/>
          </a:xfrm>
          <a:prstGeom prst="rect">
            <a:avLst/>
          </a:prstGeom>
          <a:solidFill>
            <a:srgbClr val="013282">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70317"/>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16549"/>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3"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7885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4"/>
            <a:ext cx="9144000" cy="5715000"/>
          </a:xfrm>
          <a:prstGeom prst="rect">
            <a:avLst/>
          </a:prstGeom>
        </p:spPr>
      </p:pic>
      <p:sp>
        <p:nvSpPr>
          <p:cNvPr id="10" name="Rectangle 9"/>
          <p:cNvSpPr/>
          <p:nvPr userDrawn="1"/>
        </p:nvSpPr>
        <p:spPr>
          <a:xfrm>
            <a:off x="0" y="3278537"/>
            <a:ext cx="9144000" cy="1447800"/>
          </a:xfrm>
          <a:prstGeom prst="rect">
            <a:avLst/>
          </a:prstGeom>
          <a:solidFill>
            <a:srgbClr val="013282">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5" hasCustomPrompt="1"/>
          </p:nvPr>
        </p:nvSpPr>
        <p:spPr>
          <a:xfrm>
            <a:off x="612240" y="4170317"/>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Rectangle 10"/>
          <p:cNvSpPr/>
          <p:nvPr userDrawn="1"/>
        </p:nvSpPr>
        <p:spPr>
          <a:xfrm>
            <a:off x="612240" y="4016549"/>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8" name="Title 1"/>
          <p:cNvSpPr>
            <a:spLocks noGrp="1"/>
          </p:cNvSpPr>
          <p:nvPr>
            <p:ph type="title" hasCustomPrompt="1"/>
          </p:nvPr>
        </p:nvSpPr>
        <p:spPr>
          <a:xfrm>
            <a:off x="612240" y="3479910"/>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Tree>
    <p:extLst>
      <p:ext uri="{BB962C8B-B14F-4D97-AF65-F5344CB8AC3E}">
        <p14:creationId xmlns:p14="http://schemas.microsoft.com/office/powerpoint/2010/main" val="476180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8" name="Picture Placeholder 2"/>
          <p:cNvSpPr>
            <a:spLocks noGrp="1"/>
          </p:cNvSpPr>
          <p:nvPr>
            <p:ph type="pic" sz="quarter" idx="16" hasCustomPrompt="1"/>
          </p:nvPr>
        </p:nvSpPr>
        <p:spPr>
          <a:xfrm>
            <a:off x="0" y="0"/>
            <a:ext cx="91440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9" name="Text Placeholder 15"/>
          <p:cNvSpPr>
            <a:spLocks noGrp="1"/>
          </p:cNvSpPr>
          <p:nvPr>
            <p:ph type="body" sz="quarter" idx="15" hasCustomPrompt="1"/>
          </p:nvPr>
        </p:nvSpPr>
        <p:spPr>
          <a:xfrm>
            <a:off x="612240" y="4170317"/>
            <a:ext cx="7162800" cy="685800"/>
          </a:xfrm>
          <a:prstGeom prst="rect">
            <a:avLst/>
          </a:prstGeom>
        </p:spPr>
        <p:txBody>
          <a:bodyPr lIns="0" tIns="0" rIns="0" bIns="0">
            <a:noAutofit/>
          </a:bodyPr>
          <a:lstStyle>
            <a:lvl1pPr marL="0" indent="0" algn="l">
              <a:lnSpc>
                <a:spcPct val="120000"/>
              </a:lnSpc>
              <a:buNone/>
              <a:defRPr sz="2800" b="0" i="0">
                <a:solidFill>
                  <a:schemeClr val="bg1"/>
                </a:solidFill>
                <a:latin typeface="Futura Com Light" charset="0"/>
                <a:ea typeface="Futura Com Light" charset="0"/>
                <a:cs typeface="Futura Com Light" charset="0"/>
              </a:defRPr>
            </a:lvl1pPr>
            <a:lvl2pPr>
              <a:defRPr sz="900"/>
            </a:lvl2pPr>
            <a:lvl3pPr>
              <a:defRPr sz="900"/>
            </a:lvl3pPr>
            <a:lvl4pPr>
              <a:defRPr sz="900"/>
            </a:lvl4pPr>
            <a:lvl5pPr>
              <a:defRPr sz="900"/>
            </a:lvl5pPr>
          </a:lstStyle>
          <a:p>
            <a:pPr lvl="0"/>
            <a:r>
              <a:rPr lang="en-US" dirty="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0" y="4968711"/>
            <a:ext cx="692399" cy="527954"/>
          </a:xfrm>
          <a:prstGeom prst="rect">
            <a:avLst/>
          </a:prstGeom>
        </p:spPr>
      </p:pic>
      <p:sp>
        <p:nvSpPr>
          <p:cNvPr id="10" name="Title 1"/>
          <p:cNvSpPr>
            <a:spLocks noGrp="1"/>
          </p:cNvSpPr>
          <p:nvPr>
            <p:ph type="title" hasCustomPrompt="1"/>
          </p:nvPr>
        </p:nvSpPr>
        <p:spPr>
          <a:xfrm>
            <a:off x="589320" y="3407902"/>
            <a:ext cx="8303160" cy="601726"/>
          </a:xfrm>
          <a:prstGeom prst="rect">
            <a:avLst/>
          </a:prstGeom>
        </p:spPr>
        <p:txBody>
          <a:bodyPr lIns="0" tIns="0" rIns="0" bIns="0">
            <a:noAutofit/>
          </a:bodyPr>
          <a:lstStyle>
            <a:lvl1pPr algn="l">
              <a:defRPr sz="3600" b="1" i="0">
                <a:solidFill>
                  <a:schemeClr val="bg1"/>
                </a:solidFill>
                <a:latin typeface="Futura Com Book" charset="0"/>
                <a:ea typeface="Futura Com Book" charset="0"/>
                <a:cs typeface="Futura Com Book" charset="0"/>
              </a:defRPr>
            </a:lvl1pPr>
          </a:lstStyle>
          <a:p>
            <a:r>
              <a:rPr lang="en-US" dirty="0"/>
              <a:t>CLICK TO EDIT MASTER TITLE STYLE</a:t>
            </a:r>
          </a:p>
        </p:txBody>
      </p:sp>
      <p:sp>
        <p:nvSpPr>
          <p:cNvPr id="11" name="Rectangle 10"/>
          <p:cNvSpPr/>
          <p:nvPr userDrawn="1"/>
        </p:nvSpPr>
        <p:spPr>
          <a:xfrm>
            <a:off x="612240" y="4016549"/>
            <a:ext cx="867693" cy="62406"/>
          </a:xfrm>
          <a:prstGeom prst="rect">
            <a:avLst/>
          </a:prstGeom>
          <a:solidFill>
            <a:srgbClr val="E3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Tree>
    <p:extLst>
      <p:ext uri="{BB962C8B-B14F-4D97-AF65-F5344CB8AC3E}">
        <p14:creationId xmlns:p14="http://schemas.microsoft.com/office/powerpoint/2010/main" val="660297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a:prstGeom prst="rect">
            <a:avLst/>
          </a:prstGeom>
        </p:spPr>
        <p:txBody>
          <a:bodyPr/>
          <a:lstStyle>
            <a:lvl1pPr>
              <a:defRPr b="0" i="0">
                <a:latin typeface="Futura Com Book" charset="0"/>
              </a:defRPr>
            </a:lvl1pPr>
          </a:lstStyle>
          <a:p>
            <a:r>
              <a:rPr lang="en-US" dirty="0"/>
              <a:t>Click to edit Master title style</a:t>
            </a:r>
          </a:p>
        </p:txBody>
      </p:sp>
    </p:spTree>
    <p:extLst>
      <p:ext uri="{BB962C8B-B14F-4D97-AF65-F5344CB8AC3E}">
        <p14:creationId xmlns:p14="http://schemas.microsoft.com/office/powerpoint/2010/main" val="1679265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0"/>
            <a:ext cx="9169400" cy="5715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Tree>
    <p:extLst>
      <p:ext uri="{BB962C8B-B14F-4D97-AF65-F5344CB8AC3E}">
        <p14:creationId xmlns:p14="http://schemas.microsoft.com/office/powerpoint/2010/main" val="1283996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8" name="Rectangle 7"/>
          <p:cNvSpPr/>
          <p:nvPr userDrawn="1"/>
        </p:nvSpPr>
        <p:spPr>
          <a:xfrm>
            <a:off x="0" y="0"/>
            <a:ext cx="4716016" cy="57150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6" name="Text Placeholder 15"/>
          <p:cNvSpPr>
            <a:spLocks noGrp="1"/>
          </p:cNvSpPr>
          <p:nvPr>
            <p:ph type="body" sz="quarter" idx="15"/>
          </p:nvPr>
        </p:nvSpPr>
        <p:spPr>
          <a:xfrm>
            <a:off x="3276601" y="2628900"/>
            <a:ext cx="2743200" cy="23622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3" name="Title 1"/>
          <p:cNvSpPr>
            <a:spLocks noGrp="1"/>
          </p:cNvSpPr>
          <p:nvPr>
            <p:ph type="title" hasCustomPrompt="1"/>
          </p:nvPr>
        </p:nvSpPr>
        <p:spPr>
          <a:xfrm>
            <a:off x="381000" y="647700"/>
            <a:ext cx="2209800" cy="656810"/>
          </a:xfrm>
          <a:prstGeom prst="rect">
            <a:avLst/>
          </a:prstGeom>
        </p:spPr>
        <p:txBody>
          <a:bodyPr lIns="0" tIns="0" rIns="0" bIns="0">
            <a:noAutofit/>
          </a:bodyPr>
          <a:lstStyle>
            <a:lvl1pPr algn="ctr">
              <a:defRPr sz="2400" b="0" i="0">
                <a:solidFill>
                  <a:schemeClr val="bg1"/>
                </a:solidFill>
                <a:latin typeface="Futura Com Book"/>
                <a:cs typeface="Futura Com Book"/>
              </a:defRPr>
            </a:lvl1pPr>
          </a:lstStyle>
          <a:p>
            <a:r>
              <a:rPr lang="en-US" dirty="0"/>
              <a:t>CLICK TO EDIT </a:t>
            </a:r>
            <a:br>
              <a:rPr lang="en-US" dirty="0"/>
            </a:br>
            <a:r>
              <a:rPr lang="en-US" dirty="0"/>
              <a:t>MASTER TITLE STYLE</a:t>
            </a:r>
          </a:p>
        </p:txBody>
      </p:sp>
      <p:sp>
        <p:nvSpPr>
          <p:cNvPr id="25" name="Text Placeholder 15"/>
          <p:cNvSpPr>
            <a:spLocks noGrp="1"/>
          </p:cNvSpPr>
          <p:nvPr>
            <p:ph type="body" sz="quarter" idx="16"/>
          </p:nvPr>
        </p:nvSpPr>
        <p:spPr>
          <a:xfrm>
            <a:off x="6172200" y="2628900"/>
            <a:ext cx="2743200" cy="23622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595042283"/>
      </p:ext>
    </p:extLst>
  </p:cSld>
  <p:clrMapOvr>
    <a:masterClrMapping/>
  </p:clrMapOvr>
  <p:extLst>
    <p:ext uri="{DCECCB84-F9BA-43D5-87BE-67443E8EF086}">
      <p15:sldGuideLst xmlns:p15="http://schemas.microsoft.com/office/powerpoint/2012/main">
        <p15:guide id="1" orient="horz" pos="936" userDrawn="1">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8" name="Rectangle 7"/>
          <p:cNvSpPr/>
          <p:nvPr userDrawn="1"/>
        </p:nvSpPr>
        <p:spPr>
          <a:xfrm>
            <a:off x="0" y="0"/>
            <a:ext cx="3045600" cy="5715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3" name="Title 1"/>
          <p:cNvSpPr>
            <a:spLocks noGrp="1"/>
          </p:cNvSpPr>
          <p:nvPr>
            <p:ph type="title" hasCustomPrompt="1"/>
          </p:nvPr>
        </p:nvSpPr>
        <p:spPr>
          <a:xfrm>
            <a:off x="381000" y="647700"/>
            <a:ext cx="2209800" cy="656810"/>
          </a:xfrm>
          <a:prstGeom prst="rect">
            <a:avLst/>
          </a:prstGeom>
        </p:spPr>
        <p:txBody>
          <a:bodyPr lIns="0" tIns="0" rIns="0" bIns="0">
            <a:noAutofit/>
          </a:bodyPr>
          <a:lstStyle>
            <a:lvl1pPr algn="ctr">
              <a:defRPr sz="2400" b="0" i="0">
                <a:solidFill>
                  <a:schemeClr val="bg1"/>
                </a:solidFill>
                <a:latin typeface="Futura Com Book"/>
                <a:cs typeface="Futura Com Book"/>
              </a:defRPr>
            </a:lvl1pPr>
          </a:lstStyle>
          <a:p>
            <a:r>
              <a:rPr lang="en-US" dirty="0"/>
              <a:t>CLICK TO EDIT </a:t>
            </a:r>
            <a:br>
              <a:rPr lang="en-US" dirty="0"/>
            </a:br>
            <a:r>
              <a:rPr lang="en-US" dirty="0"/>
              <a:t>MASTER TITLE STYLE</a:t>
            </a:r>
          </a:p>
        </p:txBody>
      </p:sp>
      <p:sp>
        <p:nvSpPr>
          <p:cNvPr id="20" name="Picture Placeholder 2"/>
          <p:cNvSpPr>
            <a:spLocks noGrp="1"/>
          </p:cNvSpPr>
          <p:nvPr>
            <p:ph type="pic" sz="quarter" idx="15" hasCustomPrompt="1"/>
          </p:nvPr>
        </p:nvSpPr>
        <p:spPr>
          <a:xfrm>
            <a:off x="3657600" y="1514475"/>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
        <p:nvSpPr>
          <p:cNvPr id="21" name="Picture Placeholder 2"/>
          <p:cNvSpPr>
            <a:spLocks noGrp="1"/>
          </p:cNvSpPr>
          <p:nvPr>
            <p:ph type="pic" sz="quarter" idx="16" hasCustomPrompt="1"/>
          </p:nvPr>
        </p:nvSpPr>
        <p:spPr>
          <a:xfrm>
            <a:off x="4953000" y="3086100"/>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
        <p:nvSpPr>
          <p:cNvPr id="22" name="Picture Placeholder 2"/>
          <p:cNvSpPr>
            <a:spLocks noGrp="1"/>
          </p:cNvSpPr>
          <p:nvPr>
            <p:ph type="pic" sz="quarter" idx="17" hasCustomPrompt="1"/>
          </p:nvPr>
        </p:nvSpPr>
        <p:spPr>
          <a:xfrm>
            <a:off x="6172200" y="-342900"/>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
        <p:nvSpPr>
          <p:cNvPr id="23" name="Picture Placeholder 2"/>
          <p:cNvSpPr>
            <a:spLocks noGrp="1"/>
          </p:cNvSpPr>
          <p:nvPr>
            <p:ph type="pic" sz="quarter" idx="18" hasCustomPrompt="1"/>
          </p:nvPr>
        </p:nvSpPr>
        <p:spPr>
          <a:xfrm>
            <a:off x="7543800" y="1028700"/>
            <a:ext cx="2743200" cy="3233784"/>
          </a:xfrm>
          <a:prstGeom prst="parallelogram">
            <a:avLst>
              <a:gd name="adj" fmla="val 41516"/>
            </a:avLst>
          </a:prstGeom>
          <a:pattFill prst="pct5">
            <a:fgClr>
              <a:schemeClr val="tx1">
                <a:lumMod val="50000"/>
              </a:schemeClr>
            </a:fgClr>
            <a:bgClr>
              <a:schemeClr val="bg1">
                <a:lumMod val="95000"/>
              </a:schemeClr>
            </a:bgClr>
          </a:pattFill>
        </p:spPr>
        <p:txBody>
          <a:bodyPr anchor="ctr">
            <a:normAutofit/>
          </a:bodyPr>
          <a:lstStyle>
            <a:lvl1pPr marL="0" indent="0" algn="ctr">
              <a:buNone/>
              <a:defRPr sz="1800" baseline="0">
                <a:latin typeface="+mj-lt"/>
              </a:defRPr>
            </a:lvl1pPr>
          </a:lstStyle>
          <a:p>
            <a:r>
              <a:rPr lang="en-US" dirty="0"/>
              <a:t>Insert Image</a:t>
            </a:r>
          </a:p>
        </p:txBody>
      </p:sp>
    </p:spTree>
    <p:extLst>
      <p:ext uri="{BB962C8B-B14F-4D97-AF65-F5344CB8AC3E}">
        <p14:creationId xmlns:p14="http://schemas.microsoft.com/office/powerpoint/2010/main" val="1496780974"/>
      </p:ext>
    </p:extLst>
  </p:cSld>
  <p:clrMapOvr>
    <a:masterClrMapping/>
  </p:clrMapOvr>
  <p:extLst>
    <p:ext uri="{DCECCB84-F9BA-43D5-87BE-67443E8EF086}">
      <p15:sldGuideLst xmlns:p15="http://schemas.microsoft.com/office/powerpoint/2012/main">
        <p15:guide id="1" orient="horz" pos="936">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8" name="Rectangle 7"/>
          <p:cNvSpPr/>
          <p:nvPr userDrawn="1"/>
        </p:nvSpPr>
        <p:spPr>
          <a:xfrm>
            <a:off x="0" y="0"/>
            <a:ext cx="3045600" cy="57150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3" name="Title 1"/>
          <p:cNvSpPr>
            <a:spLocks noGrp="1"/>
          </p:cNvSpPr>
          <p:nvPr>
            <p:ph type="title" hasCustomPrompt="1"/>
          </p:nvPr>
        </p:nvSpPr>
        <p:spPr>
          <a:xfrm>
            <a:off x="381000" y="647700"/>
            <a:ext cx="2209800" cy="656810"/>
          </a:xfrm>
          <a:prstGeom prst="rect">
            <a:avLst/>
          </a:prstGeom>
        </p:spPr>
        <p:txBody>
          <a:bodyPr lIns="0" tIns="0" rIns="0" bIns="0">
            <a:noAutofit/>
          </a:bodyPr>
          <a:lstStyle>
            <a:lvl1pPr algn="ctr">
              <a:defRPr sz="2400" b="0" i="0">
                <a:solidFill>
                  <a:schemeClr val="bg1"/>
                </a:solidFill>
                <a:latin typeface="Futura Com Book"/>
                <a:cs typeface="Futura Com Book"/>
              </a:defRPr>
            </a:lvl1pPr>
          </a:lstStyle>
          <a:p>
            <a:r>
              <a:rPr lang="en-US" dirty="0"/>
              <a:t>CLICK TO EDIT </a:t>
            </a:r>
            <a:br>
              <a:rPr lang="en-US" dirty="0"/>
            </a:br>
            <a:r>
              <a:rPr lang="en-US" dirty="0"/>
              <a:t>MASTER TITLE STYLE</a:t>
            </a:r>
          </a:p>
        </p:txBody>
      </p:sp>
      <p:sp>
        <p:nvSpPr>
          <p:cNvPr id="9" name="Picture Placeholder 12"/>
          <p:cNvSpPr>
            <a:spLocks noGrp="1"/>
          </p:cNvSpPr>
          <p:nvPr>
            <p:ph type="pic" sz="quarter" idx="14" hasCustomPrompt="1"/>
          </p:nvPr>
        </p:nvSpPr>
        <p:spPr>
          <a:xfrm>
            <a:off x="3276600" y="-495300"/>
            <a:ext cx="6412523" cy="7553992"/>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pattFill prst="pct5">
            <a:fgClr>
              <a:schemeClr val="tx1">
                <a:lumMod val="50000"/>
              </a:schemeClr>
            </a:fgClr>
            <a:bgClr>
              <a:schemeClr val="bg1">
                <a:lumMod val="95000"/>
              </a:schemeClr>
            </a:bgClr>
          </a:pattFill>
        </p:spPr>
        <p:txBody>
          <a:bodyPr wrap="square" anchor="ctr">
            <a:noAutofit/>
          </a:bodyPr>
          <a:lstStyle>
            <a:lvl1pPr marL="0" indent="0" algn="ctr">
              <a:buNone/>
              <a:defRPr sz="1800" baseline="0">
                <a:latin typeface="+mj-lt"/>
              </a:defRPr>
            </a:lvl1pPr>
          </a:lstStyle>
          <a:p>
            <a:r>
              <a:rPr lang="en-US" dirty="0"/>
              <a:t>Insert Image</a:t>
            </a:r>
          </a:p>
        </p:txBody>
      </p:sp>
    </p:spTree>
    <p:extLst>
      <p:ext uri="{BB962C8B-B14F-4D97-AF65-F5344CB8AC3E}">
        <p14:creationId xmlns:p14="http://schemas.microsoft.com/office/powerpoint/2010/main" val="810398805"/>
      </p:ext>
    </p:extLst>
  </p:cSld>
  <p:clrMapOvr>
    <a:masterClrMapping/>
  </p:clrMapOvr>
  <p:extLst>
    <p:ext uri="{DCECCB84-F9BA-43D5-87BE-67443E8EF086}">
      <p15:sldGuideLst xmlns:p15="http://schemas.microsoft.com/office/powerpoint/2012/main">
        <p15:guide id="1" orient="horz" pos="936">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14468"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1904790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4571035"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210576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369999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6" name="Text Placeholder 15"/>
          <p:cNvSpPr>
            <a:spLocks noGrp="1"/>
          </p:cNvSpPr>
          <p:nvPr>
            <p:ph type="body" sz="quarter" idx="15"/>
          </p:nvPr>
        </p:nvSpPr>
        <p:spPr>
          <a:xfrm>
            <a:off x="4953000" y="1921396"/>
            <a:ext cx="3581400" cy="3374504"/>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dirty="0"/>
              <a:t>Click to edit Master text styles</a:t>
            </a:r>
          </a:p>
        </p:txBody>
      </p:sp>
      <p:sp>
        <p:nvSpPr>
          <p:cNvPr id="11" name="Title 1"/>
          <p:cNvSpPr>
            <a:spLocks noGrp="1"/>
          </p:cNvSpPr>
          <p:nvPr>
            <p:ph type="title" hasCustomPrompt="1"/>
          </p:nvPr>
        </p:nvSpPr>
        <p:spPr>
          <a:xfrm>
            <a:off x="4953000" y="881602"/>
            <a:ext cx="3657600" cy="381000"/>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12" name="Picture Placeholder 2"/>
          <p:cNvSpPr>
            <a:spLocks noGrp="1"/>
          </p:cNvSpPr>
          <p:nvPr>
            <p:ph type="pic" sz="quarter" idx="11" hasCustomPrompt="1"/>
          </p:nvPr>
        </p:nvSpPr>
        <p:spPr>
          <a:xfrm>
            <a:off x="-14468"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59561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Picture Placeholder 2"/>
          <p:cNvSpPr>
            <a:spLocks noGrp="1"/>
          </p:cNvSpPr>
          <p:nvPr>
            <p:ph type="pic" sz="quarter" idx="11" hasCustomPrompt="1"/>
          </p:nvPr>
        </p:nvSpPr>
        <p:spPr>
          <a:xfrm>
            <a:off x="4557532" y="-1345"/>
            <a:ext cx="4586468" cy="571634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
        <p:nvSpPr>
          <p:cNvPr id="14" name="Text Placeholder 15"/>
          <p:cNvSpPr>
            <a:spLocks noGrp="1"/>
          </p:cNvSpPr>
          <p:nvPr>
            <p:ph type="body" sz="quarter" idx="15"/>
          </p:nvPr>
        </p:nvSpPr>
        <p:spPr>
          <a:xfrm>
            <a:off x="395536" y="1921396"/>
            <a:ext cx="3581400" cy="3374504"/>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dirty="0"/>
              <a:t>Click to edit Master text styles</a:t>
            </a:r>
          </a:p>
        </p:txBody>
      </p:sp>
      <p:sp>
        <p:nvSpPr>
          <p:cNvPr id="15" name="Title 1"/>
          <p:cNvSpPr>
            <a:spLocks noGrp="1"/>
          </p:cNvSpPr>
          <p:nvPr>
            <p:ph type="title" hasCustomPrompt="1"/>
          </p:nvPr>
        </p:nvSpPr>
        <p:spPr>
          <a:xfrm>
            <a:off x="395536" y="881602"/>
            <a:ext cx="3657600" cy="381000"/>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225913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1181100"/>
            <a:ext cx="2626656" cy="3536494"/>
          </a:xfrm>
          <a:prstGeom prst="rect">
            <a:avLst/>
          </a:prstGeom>
        </p:spPr>
      </p:pic>
      <p:sp>
        <p:nvSpPr>
          <p:cNvPr id="9" name="Picture Placeholder 4"/>
          <p:cNvSpPr>
            <a:spLocks noGrp="1"/>
          </p:cNvSpPr>
          <p:nvPr>
            <p:ph type="pic" sz="quarter" idx="13"/>
          </p:nvPr>
        </p:nvSpPr>
        <p:spPr>
          <a:xfrm>
            <a:off x="1064269" y="1479288"/>
            <a:ext cx="2326918" cy="2940238"/>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331099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0" name="Text Placeholder 15"/>
          <p:cNvSpPr>
            <a:spLocks noGrp="1"/>
          </p:cNvSpPr>
          <p:nvPr>
            <p:ph type="body" sz="quarter" idx="15"/>
          </p:nvPr>
        </p:nvSpPr>
        <p:spPr>
          <a:xfrm>
            <a:off x="7620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9" name="Picture Placeholder 4"/>
          <p:cNvSpPr>
            <a:spLocks noGrp="1"/>
          </p:cNvSpPr>
          <p:nvPr>
            <p:ph type="pic" sz="quarter" idx="16"/>
          </p:nvPr>
        </p:nvSpPr>
        <p:spPr>
          <a:xfrm>
            <a:off x="5867400" y="1333500"/>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2"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800" y="711037"/>
            <a:ext cx="2438400" cy="4597726"/>
          </a:xfrm>
          <a:prstGeom prst="rect">
            <a:avLst/>
          </a:prstGeom>
          <a:ln w="12700">
            <a:miter lim="400000"/>
          </a:ln>
        </p:spPr>
      </p:pic>
    </p:spTree>
    <p:extLst>
      <p:ext uri="{BB962C8B-B14F-4D97-AF65-F5344CB8AC3E}">
        <p14:creationId xmlns:p14="http://schemas.microsoft.com/office/powerpoint/2010/main" val="76014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3400" y="1396830"/>
            <a:ext cx="3310909" cy="3074416"/>
          </a:xfrm>
          <a:prstGeom prst="rect">
            <a:avLst/>
          </a:prstGeom>
          <a:noFill/>
          <a:ln>
            <a:noFill/>
          </a:ln>
        </p:spPr>
      </p:pic>
      <p:sp>
        <p:nvSpPr>
          <p:cNvPr id="12" name="Picture Placeholder 4"/>
          <p:cNvSpPr>
            <a:spLocks noGrp="1"/>
          </p:cNvSpPr>
          <p:nvPr>
            <p:ph type="pic" sz="quarter" idx="38"/>
          </p:nvPr>
        </p:nvSpPr>
        <p:spPr>
          <a:xfrm>
            <a:off x="885222" y="1550687"/>
            <a:ext cx="2628330" cy="2003172"/>
          </a:xfrm>
          <a:custGeom>
            <a:avLst/>
            <a:gdLst>
              <a:gd name="connsiteX0" fmla="*/ 0 w 1483392"/>
              <a:gd name="connsiteY0" fmla="*/ 2736304 h 2736304"/>
              <a:gd name="connsiteX1" fmla="*/ 161319 w 1483392"/>
              <a:gd name="connsiteY1" fmla="*/ 0 h 2736304"/>
              <a:gd name="connsiteX2" fmla="*/ 1322073 w 1483392"/>
              <a:gd name="connsiteY2" fmla="*/ 0 h 2736304"/>
              <a:gd name="connsiteX3" fmla="*/ 1483392 w 1483392"/>
              <a:gd name="connsiteY3" fmla="*/ 2736304 h 2736304"/>
              <a:gd name="connsiteX4" fmla="*/ 0 w 1483392"/>
              <a:gd name="connsiteY4" fmla="*/ 2736304 h 2736304"/>
              <a:gd name="connsiteX0" fmla="*/ 0 w 2052571"/>
              <a:gd name="connsiteY0" fmla="*/ 2782280 h 2782280"/>
              <a:gd name="connsiteX1" fmla="*/ 161319 w 2052571"/>
              <a:gd name="connsiteY1" fmla="*/ 45976 h 2782280"/>
              <a:gd name="connsiteX2" fmla="*/ 2052571 w 2052571"/>
              <a:gd name="connsiteY2" fmla="*/ 0 h 2782280"/>
              <a:gd name="connsiteX3" fmla="*/ 1483392 w 2052571"/>
              <a:gd name="connsiteY3" fmla="*/ 2782280 h 2782280"/>
              <a:gd name="connsiteX4" fmla="*/ 0 w 2052571"/>
              <a:gd name="connsiteY4" fmla="*/ 2782280 h 2782280"/>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82280 h 2899775"/>
              <a:gd name="connsiteX4" fmla="*/ 0 w 2083221"/>
              <a:gd name="connsiteY4" fmla="*/ 2899775 h 2899775"/>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66955 h 2899775"/>
              <a:gd name="connsiteX4" fmla="*/ 0 w 2083221"/>
              <a:gd name="connsiteY4" fmla="*/ 2899775 h 2899775"/>
              <a:gd name="connsiteX0" fmla="*/ 0 w 2379435"/>
              <a:gd name="connsiteY0" fmla="*/ 2853798 h 2853798"/>
              <a:gd name="connsiteX1" fmla="*/ 191969 w 2379435"/>
              <a:gd name="connsiteY1" fmla="*/ -1 h 2853798"/>
              <a:gd name="connsiteX2" fmla="*/ 2379435 w 2379435"/>
              <a:gd name="connsiteY2" fmla="*/ 559096 h 2853798"/>
              <a:gd name="connsiteX3" fmla="*/ 1514042 w 2379435"/>
              <a:gd name="connsiteY3" fmla="*/ 2720978 h 2853798"/>
              <a:gd name="connsiteX4" fmla="*/ 0 w 2379435"/>
              <a:gd name="connsiteY4" fmla="*/ 2853798 h 2853798"/>
              <a:gd name="connsiteX0" fmla="*/ 0 w 2473518"/>
              <a:gd name="connsiteY0" fmla="*/ 2853800 h 3109957"/>
              <a:gd name="connsiteX1" fmla="*/ 191969 w 2473518"/>
              <a:gd name="connsiteY1" fmla="*/ 1 h 3109957"/>
              <a:gd name="connsiteX2" fmla="*/ 2379435 w 2473518"/>
              <a:gd name="connsiteY2" fmla="*/ 559098 h 3109957"/>
              <a:gd name="connsiteX3" fmla="*/ 2473518 w 2473518"/>
              <a:gd name="connsiteY3" fmla="*/ 3109957 h 3109957"/>
              <a:gd name="connsiteX4" fmla="*/ 0 w 2473518"/>
              <a:gd name="connsiteY4" fmla="*/ 2853800 h 3109957"/>
              <a:gd name="connsiteX0" fmla="*/ 0 w 2473518"/>
              <a:gd name="connsiteY0" fmla="*/ 2853798 h 3109955"/>
              <a:gd name="connsiteX1" fmla="*/ 191969 w 2473518"/>
              <a:gd name="connsiteY1" fmla="*/ -1 h 3109955"/>
              <a:gd name="connsiteX2" fmla="*/ 2315041 w 2473518"/>
              <a:gd name="connsiteY2" fmla="*/ 505072 h 3109955"/>
              <a:gd name="connsiteX3" fmla="*/ 2473518 w 2473518"/>
              <a:gd name="connsiteY3" fmla="*/ 3109955 h 3109955"/>
              <a:gd name="connsiteX4" fmla="*/ 0 w 2473518"/>
              <a:gd name="connsiteY4" fmla="*/ 2853798 h 3109955"/>
              <a:gd name="connsiteX0" fmla="*/ 368262 w 2841780"/>
              <a:gd name="connsiteY0" fmla="*/ 3264384 h 3520541"/>
              <a:gd name="connsiteX1" fmla="*/ 0 w 2841780"/>
              <a:gd name="connsiteY1" fmla="*/ 0 h 3520541"/>
              <a:gd name="connsiteX2" fmla="*/ 2683303 w 2841780"/>
              <a:gd name="connsiteY2" fmla="*/ 915658 h 3520541"/>
              <a:gd name="connsiteX3" fmla="*/ 2841780 w 2841780"/>
              <a:gd name="connsiteY3" fmla="*/ 3520541 h 3520541"/>
              <a:gd name="connsiteX4" fmla="*/ 368262 w 2841780"/>
              <a:gd name="connsiteY4" fmla="*/ 3264384 h 3520541"/>
              <a:gd name="connsiteX0" fmla="*/ 1214 w 2841780"/>
              <a:gd name="connsiteY0" fmla="*/ 3167140 h 3520541"/>
              <a:gd name="connsiteX1" fmla="*/ 0 w 2841780"/>
              <a:gd name="connsiteY1" fmla="*/ 0 h 3520541"/>
              <a:gd name="connsiteX2" fmla="*/ 2683303 w 2841780"/>
              <a:gd name="connsiteY2" fmla="*/ 915658 h 3520541"/>
              <a:gd name="connsiteX3" fmla="*/ 2841780 w 2841780"/>
              <a:gd name="connsiteY3" fmla="*/ 3520541 h 3520541"/>
              <a:gd name="connsiteX4" fmla="*/ 1214 w 2841780"/>
              <a:gd name="connsiteY4" fmla="*/ 3167140 h 3520541"/>
              <a:gd name="connsiteX0" fmla="*/ 39851 w 2880417"/>
              <a:gd name="connsiteY0" fmla="*/ 3188750 h 3542151"/>
              <a:gd name="connsiteX1" fmla="*/ 0 w 2880417"/>
              <a:gd name="connsiteY1" fmla="*/ 0 h 3542151"/>
              <a:gd name="connsiteX2" fmla="*/ 2721940 w 2880417"/>
              <a:gd name="connsiteY2" fmla="*/ 93726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21940 w 2880417"/>
              <a:gd name="connsiteY2" fmla="*/ 91565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41258 w 2880417"/>
              <a:gd name="connsiteY2" fmla="*/ 969682 h 3542151"/>
              <a:gd name="connsiteX3" fmla="*/ 2880417 w 2880417"/>
              <a:gd name="connsiteY3" fmla="*/ 3542151 h 3542151"/>
              <a:gd name="connsiteX4" fmla="*/ 39851 w 2880417"/>
              <a:gd name="connsiteY4" fmla="*/ 3188750 h 3542151"/>
              <a:gd name="connsiteX0" fmla="*/ 39851 w 2741258"/>
              <a:gd name="connsiteY0" fmla="*/ 3188750 h 3542151"/>
              <a:gd name="connsiteX1" fmla="*/ 0 w 2741258"/>
              <a:gd name="connsiteY1" fmla="*/ 0 h 3542151"/>
              <a:gd name="connsiteX2" fmla="*/ 2741258 w 2741258"/>
              <a:gd name="connsiteY2" fmla="*/ 969682 h 3542151"/>
              <a:gd name="connsiteX3" fmla="*/ 2681635 w 2741258"/>
              <a:gd name="connsiteY3" fmla="*/ 3542151 h 3542151"/>
              <a:gd name="connsiteX4" fmla="*/ 39851 w 2741258"/>
              <a:gd name="connsiteY4" fmla="*/ 3188750 h 3542151"/>
              <a:gd name="connsiteX0" fmla="*/ 39851 w 2681635"/>
              <a:gd name="connsiteY0" fmla="*/ 3188750 h 3542151"/>
              <a:gd name="connsiteX1" fmla="*/ 0 w 2681635"/>
              <a:gd name="connsiteY1" fmla="*/ 0 h 3542151"/>
              <a:gd name="connsiteX2" fmla="*/ 2343693 w 2681635"/>
              <a:gd name="connsiteY2" fmla="*/ 969682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264180 w 2681635"/>
              <a:gd name="connsiteY2" fmla="*/ 1603411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303936 w 2681635"/>
              <a:gd name="connsiteY2" fmla="*/ 902971 h 3542151"/>
              <a:gd name="connsiteX3" fmla="*/ 2681635 w 2681635"/>
              <a:gd name="connsiteY3" fmla="*/ 3542151 h 3542151"/>
              <a:gd name="connsiteX4" fmla="*/ 39851 w 2681635"/>
              <a:gd name="connsiteY4" fmla="*/ 3188750 h 3542151"/>
              <a:gd name="connsiteX0" fmla="*/ 39851 w 2681635"/>
              <a:gd name="connsiteY0" fmla="*/ 3255458 h 3608859"/>
              <a:gd name="connsiteX1" fmla="*/ 0 w 2681635"/>
              <a:gd name="connsiteY1" fmla="*/ 0 h 3608859"/>
              <a:gd name="connsiteX2" fmla="*/ 2303936 w 2681635"/>
              <a:gd name="connsiteY2" fmla="*/ 969679 h 3608859"/>
              <a:gd name="connsiteX3" fmla="*/ 2681635 w 2681635"/>
              <a:gd name="connsiteY3" fmla="*/ 3608859 h 3608859"/>
              <a:gd name="connsiteX4" fmla="*/ 39851 w 2681635"/>
              <a:gd name="connsiteY4" fmla="*/ 3255458 h 3608859"/>
              <a:gd name="connsiteX0" fmla="*/ 258512 w 2681635"/>
              <a:gd name="connsiteY0" fmla="*/ 3222104 h 3608859"/>
              <a:gd name="connsiteX1" fmla="*/ 0 w 2681635"/>
              <a:gd name="connsiteY1" fmla="*/ 0 h 3608859"/>
              <a:gd name="connsiteX2" fmla="*/ 2303936 w 2681635"/>
              <a:gd name="connsiteY2" fmla="*/ 969679 h 3608859"/>
              <a:gd name="connsiteX3" fmla="*/ 2681635 w 2681635"/>
              <a:gd name="connsiteY3" fmla="*/ 3608859 h 3608859"/>
              <a:gd name="connsiteX4" fmla="*/ 258512 w 2681635"/>
              <a:gd name="connsiteY4" fmla="*/ 3222104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269210 w 2702138"/>
              <a:gd name="connsiteY0" fmla="*/ 3068644 h 3574458"/>
              <a:gd name="connsiteX1" fmla="*/ 0 w 2702138"/>
              <a:gd name="connsiteY1" fmla="*/ 0 h 3574458"/>
              <a:gd name="connsiteX2" fmla="*/ 2324439 w 2702138"/>
              <a:gd name="connsiteY2" fmla="*/ 935278 h 3574458"/>
              <a:gd name="connsiteX3" fmla="*/ 2702138 w 2702138"/>
              <a:gd name="connsiteY3" fmla="*/ 3574458 h 3574458"/>
              <a:gd name="connsiteX4" fmla="*/ 269210 w 2702138"/>
              <a:gd name="connsiteY4" fmla="*/ 3068644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583225"/>
              <a:gd name="connsiteY0" fmla="*/ 3027362 h 3347410"/>
              <a:gd name="connsiteX1" fmla="*/ 0 w 2583225"/>
              <a:gd name="connsiteY1" fmla="*/ 0 h 3347410"/>
              <a:gd name="connsiteX2" fmla="*/ 2324439 w 2583225"/>
              <a:gd name="connsiteY2" fmla="*/ 935278 h 3347410"/>
              <a:gd name="connsiteX3" fmla="*/ 2583225 w 2583225"/>
              <a:gd name="connsiteY3" fmla="*/ 3347410 h 3347410"/>
              <a:gd name="connsiteX4" fmla="*/ 211803 w 2583225"/>
              <a:gd name="connsiteY4" fmla="*/ 3027362 h 3347410"/>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54731 w 2628330"/>
              <a:gd name="connsiteY2" fmla="*/ 983440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30" h="3361171">
                <a:moveTo>
                  <a:pt x="211803" y="3027362"/>
                </a:moveTo>
                <a:cubicBezTo>
                  <a:pt x="149892" y="2047332"/>
                  <a:pt x="16808" y="285126"/>
                  <a:pt x="0" y="0"/>
                </a:cubicBezTo>
                <a:lnTo>
                  <a:pt x="2279334" y="935278"/>
                </a:lnTo>
                <a:cubicBezTo>
                  <a:pt x="2397033" y="1750790"/>
                  <a:pt x="2510632" y="2580062"/>
                  <a:pt x="2628330" y="3361171"/>
                </a:cubicBezTo>
                <a:lnTo>
                  <a:pt x="211803" y="3027362"/>
                </a:lnTo>
                <a:close/>
              </a:path>
            </a:pathLst>
          </a:custGeom>
          <a:solidFill>
            <a:schemeClr val="bg1"/>
          </a:solidFill>
        </p:spPr>
        <p:txBody>
          <a:bodyPr/>
          <a:lstStyle>
            <a:lvl1pPr>
              <a:defRPr sz="700"/>
            </a:lvl1pPr>
          </a:lstStyle>
          <a:p>
            <a:r>
              <a:rPr lang="en-US"/>
              <a:t>Drag picture to placeholder or click icon to add</a:t>
            </a:r>
          </a:p>
        </p:txBody>
      </p:sp>
      <p:sp>
        <p:nvSpPr>
          <p:cNvPr id="9"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211374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Rectangle 3"/>
          <p:cNvSpPr/>
          <p:nvPr userDrawn="1"/>
        </p:nvSpPr>
        <p:spPr>
          <a:xfrm>
            <a:off x="0" y="0"/>
            <a:ext cx="9144000" cy="392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Picture Placeholder 4"/>
          <p:cNvSpPr>
            <a:spLocks noGrp="1"/>
          </p:cNvSpPr>
          <p:nvPr>
            <p:ph type="pic" sz="quarter" idx="16"/>
          </p:nvPr>
        </p:nvSpPr>
        <p:spPr>
          <a:xfrm>
            <a:off x="685800" y="1270163"/>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5"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7700"/>
            <a:ext cx="2438400" cy="4597726"/>
          </a:xfrm>
          <a:prstGeom prst="rect">
            <a:avLst/>
          </a:prstGeom>
          <a:ln w="12700">
            <a:miter lim="400000"/>
          </a:ln>
        </p:spPr>
      </p:pic>
      <p:sp>
        <p:nvSpPr>
          <p:cNvPr id="7" name="Shape 419"/>
          <p:cNvSpPr/>
          <p:nvPr userDrawn="1"/>
        </p:nvSpPr>
        <p:spPr>
          <a:xfrm>
            <a:off x="3099209"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01</a:t>
            </a:r>
          </a:p>
        </p:txBody>
      </p:sp>
      <p:sp>
        <p:nvSpPr>
          <p:cNvPr id="8" name="Shape 420"/>
          <p:cNvSpPr/>
          <p:nvPr userDrawn="1"/>
        </p:nvSpPr>
        <p:spPr>
          <a:xfrm>
            <a:off x="3033532"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9" name="Shape 419"/>
          <p:cNvSpPr/>
          <p:nvPr userDrawn="1"/>
        </p:nvSpPr>
        <p:spPr>
          <a:xfrm>
            <a:off x="3099209"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a:t>
            </a:r>
            <a:r>
              <a:rPr lang="en-GB" sz="1800" b="1" i="0" dirty="0">
                <a:latin typeface="+mj-lt"/>
                <a:ea typeface="Futura Com Book" charset="0"/>
                <a:cs typeface="Futura Com Book" charset="0"/>
              </a:rPr>
              <a:t>2</a:t>
            </a:r>
            <a:endParaRPr sz="1800" b="1" i="0" dirty="0">
              <a:latin typeface="+mj-lt"/>
              <a:ea typeface="Futura Com Book" charset="0"/>
              <a:cs typeface="Futura Com Book" charset="0"/>
            </a:endParaRPr>
          </a:p>
        </p:txBody>
      </p:sp>
      <p:sp>
        <p:nvSpPr>
          <p:cNvPr id="10" name="Shape 420"/>
          <p:cNvSpPr/>
          <p:nvPr userDrawn="1"/>
        </p:nvSpPr>
        <p:spPr>
          <a:xfrm>
            <a:off x="3033532"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1" name="Shape 419"/>
          <p:cNvSpPr/>
          <p:nvPr userDrawn="1"/>
        </p:nvSpPr>
        <p:spPr>
          <a:xfrm>
            <a:off x="6161677"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a:t>
            </a:r>
            <a:r>
              <a:rPr lang="en-GB" sz="1800" b="1" i="0" dirty="0">
                <a:latin typeface="+mj-lt"/>
                <a:ea typeface="Futura Com Book" charset="0"/>
                <a:cs typeface="Futura Com Book" charset="0"/>
              </a:rPr>
              <a:t>3</a:t>
            </a:r>
            <a:endParaRPr sz="1800" b="1" i="0" dirty="0">
              <a:latin typeface="+mj-lt"/>
              <a:ea typeface="Futura Com Book" charset="0"/>
              <a:cs typeface="Futura Com Book" charset="0"/>
            </a:endParaRPr>
          </a:p>
        </p:txBody>
      </p:sp>
      <p:sp>
        <p:nvSpPr>
          <p:cNvPr id="12" name="Shape 420"/>
          <p:cNvSpPr/>
          <p:nvPr userDrawn="1"/>
        </p:nvSpPr>
        <p:spPr>
          <a:xfrm>
            <a:off x="6096000"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3" name="Shape 419"/>
          <p:cNvSpPr/>
          <p:nvPr userDrawn="1"/>
        </p:nvSpPr>
        <p:spPr>
          <a:xfrm>
            <a:off x="6161677"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Book" charset="0"/>
                <a:cs typeface="Futura Com Book" charset="0"/>
              </a:rPr>
              <a:t>0</a:t>
            </a:r>
            <a:r>
              <a:rPr lang="en-GB" sz="1800" b="1" i="0" dirty="0">
                <a:latin typeface="+mj-lt"/>
                <a:ea typeface="Futura Com Book" charset="0"/>
                <a:cs typeface="Futura Com Book" charset="0"/>
              </a:rPr>
              <a:t>4</a:t>
            </a:r>
            <a:endParaRPr sz="1800" b="1" i="0" dirty="0">
              <a:latin typeface="+mj-lt"/>
              <a:ea typeface="Futura Com Book" charset="0"/>
              <a:cs typeface="Futura Com Book" charset="0"/>
            </a:endParaRPr>
          </a:p>
        </p:txBody>
      </p:sp>
      <p:sp>
        <p:nvSpPr>
          <p:cNvPr id="14" name="Shape 420"/>
          <p:cNvSpPr/>
          <p:nvPr userDrawn="1"/>
        </p:nvSpPr>
        <p:spPr>
          <a:xfrm>
            <a:off x="6096000"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5" name="Title 1"/>
          <p:cNvSpPr>
            <a:spLocks noGrp="1"/>
          </p:cNvSpPr>
          <p:nvPr>
            <p:ph type="title" hasCustomPrompt="1"/>
          </p:nvPr>
        </p:nvSpPr>
        <p:spPr>
          <a:xfrm>
            <a:off x="3016458" y="774410"/>
            <a:ext cx="6710423" cy="557447"/>
          </a:xfrm>
          <a:prstGeom prst="rect">
            <a:avLst/>
          </a:prstGeom>
        </p:spPr>
        <p:txBody>
          <a:bodyPr lIns="0" tIns="0" rIns="0" bIns="0">
            <a:noAutofit/>
          </a:bodyPr>
          <a:lstStyle>
            <a:lvl1pPr algn="l">
              <a:defRPr sz="2800" b="0" i="0">
                <a:solidFill>
                  <a:schemeClr val="bg1"/>
                </a:solidFill>
                <a:latin typeface="Futura Com Book" charset="0"/>
                <a:ea typeface="Futura Com Book" charset="0"/>
                <a:cs typeface="Futura Com Book" charset="0"/>
              </a:defRPr>
            </a:lvl1pPr>
          </a:lstStyle>
          <a:p>
            <a:r>
              <a:rPr lang="en-US" dirty="0"/>
              <a:t>CLICK TO EDIT MASTER TITLE STYLE</a:t>
            </a:r>
          </a:p>
        </p:txBody>
      </p:sp>
      <p:sp>
        <p:nvSpPr>
          <p:cNvPr id="16" name="Text Placeholder 15"/>
          <p:cNvSpPr>
            <a:spLocks noGrp="1"/>
          </p:cNvSpPr>
          <p:nvPr>
            <p:ph type="body" sz="quarter" idx="15"/>
          </p:nvPr>
        </p:nvSpPr>
        <p:spPr>
          <a:xfrm>
            <a:off x="3033532" y="4095078"/>
            <a:ext cx="5424668" cy="819822"/>
          </a:xfrm>
          <a:prstGeom prst="rect">
            <a:avLst/>
          </a:prstGeom>
        </p:spPr>
        <p:txBody>
          <a:bodyPr lIns="0" tIns="0" rIns="0" bIns="0">
            <a:normAutofit/>
          </a:bodyPr>
          <a:lstStyle>
            <a:lvl1pPr marL="0" indent="0" algn="l">
              <a:lnSpc>
                <a:spcPct val="120000"/>
              </a:lnSpc>
              <a:buNone/>
              <a:defRPr sz="1200" b="0" i="0">
                <a:solidFill>
                  <a:schemeClr val="tx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7" name="Text Placeholder 15"/>
          <p:cNvSpPr>
            <a:spLocks noGrp="1"/>
          </p:cNvSpPr>
          <p:nvPr>
            <p:ph type="body" sz="quarter" idx="17"/>
          </p:nvPr>
        </p:nvSpPr>
        <p:spPr>
          <a:xfrm>
            <a:off x="3711616"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8" name="Text Placeholder 15"/>
          <p:cNvSpPr>
            <a:spLocks noGrp="1"/>
          </p:cNvSpPr>
          <p:nvPr>
            <p:ph type="body" sz="quarter" idx="18"/>
          </p:nvPr>
        </p:nvSpPr>
        <p:spPr>
          <a:xfrm>
            <a:off x="3711616"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9" name="Text Placeholder 15"/>
          <p:cNvSpPr>
            <a:spLocks noGrp="1"/>
          </p:cNvSpPr>
          <p:nvPr>
            <p:ph type="body" sz="quarter" idx="19"/>
          </p:nvPr>
        </p:nvSpPr>
        <p:spPr>
          <a:xfrm>
            <a:off x="6781800"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20" name="Text Placeholder 15"/>
          <p:cNvSpPr>
            <a:spLocks noGrp="1"/>
          </p:cNvSpPr>
          <p:nvPr>
            <p:ph type="body" sz="quarter" idx="20"/>
          </p:nvPr>
        </p:nvSpPr>
        <p:spPr>
          <a:xfrm>
            <a:off x="6781800"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61402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p:cNvSpPr/>
          <p:nvPr userDrawn="1"/>
        </p:nvSpPr>
        <p:spPr>
          <a:xfrm>
            <a:off x="7848600" y="4762500"/>
            <a:ext cx="1143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3924300"/>
          </a:xfrm>
          <a:prstGeom prst="rect">
            <a:avLst/>
          </a:prstGeom>
          <a:solidFill>
            <a:srgbClr val="012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p:cNvSpPr>
            <a:spLocks noGrp="1"/>
          </p:cNvSpPr>
          <p:nvPr>
            <p:ph type="pic" sz="quarter" idx="16"/>
          </p:nvPr>
        </p:nvSpPr>
        <p:spPr>
          <a:xfrm>
            <a:off x="6705600" y="1270163"/>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5"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77000" y="647700"/>
            <a:ext cx="2438400" cy="4597726"/>
          </a:xfrm>
          <a:prstGeom prst="rect">
            <a:avLst/>
          </a:prstGeom>
          <a:ln w="12700">
            <a:miter lim="400000"/>
          </a:ln>
        </p:spPr>
      </p:pic>
      <p:sp>
        <p:nvSpPr>
          <p:cNvPr id="7" name="Shape 419"/>
          <p:cNvSpPr/>
          <p:nvPr userDrawn="1"/>
        </p:nvSpPr>
        <p:spPr>
          <a:xfrm>
            <a:off x="539951"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01</a:t>
            </a:r>
          </a:p>
        </p:txBody>
      </p:sp>
      <p:sp>
        <p:nvSpPr>
          <p:cNvPr id="8" name="Shape 420"/>
          <p:cNvSpPr/>
          <p:nvPr userDrawn="1"/>
        </p:nvSpPr>
        <p:spPr>
          <a:xfrm>
            <a:off x="474274"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9" name="Shape 419"/>
          <p:cNvSpPr/>
          <p:nvPr userDrawn="1"/>
        </p:nvSpPr>
        <p:spPr>
          <a:xfrm>
            <a:off x="539951"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2</a:t>
            </a:r>
            <a:endParaRPr sz="1800" b="1" i="0" dirty="0">
              <a:latin typeface="+mj-lt"/>
              <a:ea typeface="Futura Com" charset="0"/>
              <a:cs typeface="Futura Com" charset="0"/>
            </a:endParaRPr>
          </a:p>
        </p:txBody>
      </p:sp>
      <p:sp>
        <p:nvSpPr>
          <p:cNvPr id="10" name="Shape 420"/>
          <p:cNvSpPr/>
          <p:nvPr userDrawn="1"/>
        </p:nvSpPr>
        <p:spPr>
          <a:xfrm>
            <a:off x="474274"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1" name="Shape 419"/>
          <p:cNvSpPr/>
          <p:nvPr userDrawn="1"/>
        </p:nvSpPr>
        <p:spPr>
          <a:xfrm>
            <a:off x="3602419"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3</a:t>
            </a:r>
            <a:endParaRPr sz="1800" b="1" i="0" dirty="0">
              <a:latin typeface="+mj-lt"/>
              <a:ea typeface="Futura Com" charset="0"/>
              <a:cs typeface="Futura Com" charset="0"/>
            </a:endParaRPr>
          </a:p>
        </p:txBody>
      </p:sp>
      <p:sp>
        <p:nvSpPr>
          <p:cNvPr id="12" name="Shape 420"/>
          <p:cNvSpPr/>
          <p:nvPr userDrawn="1"/>
        </p:nvSpPr>
        <p:spPr>
          <a:xfrm>
            <a:off x="3536742"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3" name="Shape 419"/>
          <p:cNvSpPr/>
          <p:nvPr userDrawn="1"/>
        </p:nvSpPr>
        <p:spPr>
          <a:xfrm>
            <a:off x="3602419"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4</a:t>
            </a:r>
            <a:endParaRPr sz="1800" b="1" i="0" dirty="0">
              <a:latin typeface="+mj-lt"/>
              <a:ea typeface="Futura Com" charset="0"/>
              <a:cs typeface="Futura Com" charset="0"/>
            </a:endParaRPr>
          </a:p>
        </p:txBody>
      </p:sp>
      <p:sp>
        <p:nvSpPr>
          <p:cNvPr id="14" name="Shape 420"/>
          <p:cNvSpPr/>
          <p:nvPr userDrawn="1"/>
        </p:nvSpPr>
        <p:spPr>
          <a:xfrm>
            <a:off x="3536742"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5" name="Title 1"/>
          <p:cNvSpPr>
            <a:spLocks noGrp="1"/>
          </p:cNvSpPr>
          <p:nvPr>
            <p:ph type="title" hasCustomPrompt="1"/>
          </p:nvPr>
        </p:nvSpPr>
        <p:spPr>
          <a:xfrm>
            <a:off x="457200" y="774410"/>
            <a:ext cx="6710423" cy="557447"/>
          </a:xfrm>
          <a:prstGeom prst="rect">
            <a:avLst/>
          </a:prstGeom>
        </p:spPr>
        <p:txBody>
          <a:bodyPr lIns="0" tIns="0" rIns="0" bIns="0">
            <a:noAutofit/>
          </a:bodyPr>
          <a:lstStyle>
            <a:lvl1pPr algn="l">
              <a:defRPr sz="2800" b="1" i="0">
                <a:solidFill>
                  <a:schemeClr val="bg1"/>
                </a:solidFill>
                <a:latin typeface="+mj-lt"/>
                <a:ea typeface="Futura Com" charset="0"/>
                <a:cs typeface="Futura Com" charset="0"/>
              </a:defRPr>
            </a:lvl1pPr>
          </a:lstStyle>
          <a:p>
            <a:r>
              <a:rPr lang="en-US" dirty="0"/>
              <a:t>CLICK TO EDIT MASTER TITLE STYLE</a:t>
            </a:r>
          </a:p>
        </p:txBody>
      </p:sp>
      <p:sp>
        <p:nvSpPr>
          <p:cNvPr id="16" name="Text Placeholder 15"/>
          <p:cNvSpPr>
            <a:spLocks noGrp="1"/>
          </p:cNvSpPr>
          <p:nvPr>
            <p:ph type="body" sz="quarter" idx="15"/>
          </p:nvPr>
        </p:nvSpPr>
        <p:spPr>
          <a:xfrm>
            <a:off x="474274" y="4095078"/>
            <a:ext cx="5424668" cy="819822"/>
          </a:xfrm>
          <a:prstGeom prst="rect">
            <a:avLst/>
          </a:prstGeom>
        </p:spPr>
        <p:txBody>
          <a:bodyPr lIns="0" tIns="0" rIns="0" bIns="0">
            <a:normAutofit/>
          </a:bodyPr>
          <a:lstStyle>
            <a:lvl1pPr marL="0" indent="0" algn="l">
              <a:lnSpc>
                <a:spcPct val="120000"/>
              </a:lnSpc>
              <a:buNone/>
              <a:defRPr sz="1200" b="0" i="0">
                <a:solidFill>
                  <a:schemeClr val="tx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7" name="Text Placeholder 15"/>
          <p:cNvSpPr>
            <a:spLocks noGrp="1"/>
          </p:cNvSpPr>
          <p:nvPr>
            <p:ph type="body" sz="quarter" idx="17"/>
          </p:nvPr>
        </p:nvSpPr>
        <p:spPr>
          <a:xfrm>
            <a:off x="1152358"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8" name="Text Placeholder 15"/>
          <p:cNvSpPr>
            <a:spLocks noGrp="1"/>
          </p:cNvSpPr>
          <p:nvPr>
            <p:ph type="body" sz="quarter" idx="18"/>
          </p:nvPr>
        </p:nvSpPr>
        <p:spPr>
          <a:xfrm>
            <a:off x="1152358"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9" name="Text Placeholder 15"/>
          <p:cNvSpPr>
            <a:spLocks noGrp="1"/>
          </p:cNvSpPr>
          <p:nvPr>
            <p:ph type="body" sz="quarter" idx="19"/>
          </p:nvPr>
        </p:nvSpPr>
        <p:spPr>
          <a:xfrm>
            <a:off x="4222542"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20" name="Text Placeholder 15"/>
          <p:cNvSpPr>
            <a:spLocks noGrp="1"/>
          </p:cNvSpPr>
          <p:nvPr>
            <p:ph type="body" sz="quarter" idx="20"/>
          </p:nvPr>
        </p:nvSpPr>
        <p:spPr>
          <a:xfrm>
            <a:off x="4222542"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136832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Rectangle 3"/>
          <p:cNvSpPr/>
          <p:nvPr userDrawn="1"/>
        </p:nvSpPr>
        <p:spPr>
          <a:xfrm>
            <a:off x="0" y="0"/>
            <a:ext cx="9144000" cy="3924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p:cNvSpPr>
            <a:spLocks noGrp="1"/>
          </p:cNvSpPr>
          <p:nvPr>
            <p:ph type="pic" sz="quarter" idx="16"/>
          </p:nvPr>
        </p:nvSpPr>
        <p:spPr>
          <a:xfrm>
            <a:off x="685800" y="1270163"/>
            <a:ext cx="1981200" cy="33528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5"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7700"/>
            <a:ext cx="2438400" cy="4597726"/>
          </a:xfrm>
          <a:prstGeom prst="rect">
            <a:avLst/>
          </a:prstGeom>
          <a:ln w="12700">
            <a:miter lim="400000"/>
          </a:ln>
        </p:spPr>
      </p:pic>
      <p:sp>
        <p:nvSpPr>
          <p:cNvPr id="7" name="Shape 419"/>
          <p:cNvSpPr/>
          <p:nvPr userDrawn="1"/>
        </p:nvSpPr>
        <p:spPr>
          <a:xfrm>
            <a:off x="3099209"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01</a:t>
            </a:r>
          </a:p>
        </p:txBody>
      </p:sp>
      <p:sp>
        <p:nvSpPr>
          <p:cNvPr id="8" name="Shape 420"/>
          <p:cNvSpPr/>
          <p:nvPr userDrawn="1"/>
        </p:nvSpPr>
        <p:spPr>
          <a:xfrm>
            <a:off x="3033532"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9" name="Shape 419"/>
          <p:cNvSpPr/>
          <p:nvPr userDrawn="1"/>
        </p:nvSpPr>
        <p:spPr>
          <a:xfrm>
            <a:off x="3099209"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2</a:t>
            </a:r>
            <a:endParaRPr sz="1800" b="1" i="0" dirty="0">
              <a:latin typeface="+mj-lt"/>
              <a:ea typeface="Futura Com" charset="0"/>
              <a:cs typeface="Futura Com" charset="0"/>
            </a:endParaRPr>
          </a:p>
        </p:txBody>
      </p:sp>
      <p:sp>
        <p:nvSpPr>
          <p:cNvPr id="10" name="Shape 420"/>
          <p:cNvSpPr/>
          <p:nvPr userDrawn="1"/>
        </p:nvSpPr>
        <p:spPr>
          <a:xfrm>
            <a:off x="3033532"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1" name="Shape 419"/>
          <p:cNvSpPr/>
          <p:nvPr userDrawn="1"/>
        </p:nvSpPr>
        <p:spPr>
          <a:xfrm>
            <a:off x="6161677" y="1699994"/>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3</a:t>
            </a:r>
            <a:endParaRPr sz="1800" b="1" i="0" dirty="0">
              <a:latin typeface="+mj-lt"/>
              <a:ea typeface="Futura Com" charset="0"/>
              <a:cs typeface="Futura Com" charset="0"/>
            </a:endParaRPr>
          </a:p>
        </p:txBody>
      </p:sp>
      <p:sp>
        <p:nvSpPr>
          <p:cNvPr id="12" name="Shape 420"/>
          <p:cNvSpPr/>
          <p:nvPr userDrawn="1"/>
        </p:nvSpPr>
        <p:spPr>
          <a:xfrm>
            <a:off x="6096000" y="1638300"/>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3" name="Shape 419"/>
          <p:cNvSpPr/>
          <p:nvPr userDrawn="1"/>
        </p:nvSpPr>
        <p:spPr>
          <a:xfrm>
            <a:off x="6161677" y="2872122"/>
            <a:ext cx="419987"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2500" cap="all">
                <a:solidFill>
                  <a:srgbClr val="FFFFFF"/>
                </a:solidFill>
                <a:latin typeface="+mj-lt"/>
                <a:ea typeface="+mj-ea"/>
                <a:cs typeface="+mj-cs"/>
                <a:sym typeface="Bebas"/>
              </a:defRPr>
            </a:lvl1pPr>
          </a:lstStyle>
          <a:p>
            <a:r>
              <a:rPr sz="1800" b="1" i="0" dirty="0">
                <a:latin typeface="+mj-lt"/>
                <a:ea typeface="Futura Com" charset="0"/>
                <a:cs typeface="Futura Com" charset="0"/>
              </a:rPr>
              <a:t>0</a:t>
            </a:r>
            <a:r>
              <a:rPr lang="en-GB" sz="1800" b="1" i="0" dirty="0">
                <a:latin typeface="+mj-lt"/>
                <a:ea typeface="Futura Com" charset="0"/>
                <a:cs typeface="Futura Com" charset="0"/>
              </a:rPr>
              <a:t>4</a:t>
            </a:r>
            <a:endParaRPr sz="1800" b="1" i="0" dirty="0">
              <a:latin typeface="+mj-lt"/>
              <a:ea typeface="Futura Com" charset="0"/>
              <a:cs typeface="Futura Com" charset="0"/>
            </a:endParaRPr>
          </a:p>
        </p:txBody>
      </p:sp>
      <p:sp>
        <p:nvSpPr>
          <p:cNvPr id="14" name="Shape 420"/>
          <p:cNvSpPr/>
          <p:nvPr userDrawn="1"/>
        </p:nvSpPr>
        <p:spPr>
          <a:xfrm>
            <a:off x="6096000" y="2810428"/>
            <a:ext cx="551343" cy="551344"/>
          </a:xfrm>
          <a:prstGeom prst="ellipse">
            <a:avLst/>
          </a:prstGeom>
          <a:noFill/>
          <a:ln w="19050" cap="flat">
            <a:solidFill>
              <a:srgbClr val="FFFFFF"/>
            </a:solidFill>
            <a:prstDash val="solid"/>
            <a:miter lim="400000"/>
          </a:ln>
          <a:effectLst/>
        </p:spPr>
        <p:txBody>
          <a:bodyPr wrap="square" lIns="50800" tIns="50800" rIns="50800" bIns="50800" numCol="1" anchor="ctr">
            <a:noAutofit/>
          </a:bodyPr>
          <a:lstStyle/>
          <a:p>
            <a:pPr>
              <a:defRPr sz="3200">
                <a:solidFill>
                  <a:srgbClr val="FFFFFF"/>
                </a:solidFill>
              </a:defRPr>
            </a:pPr>
            <a:endParaRPr b="1" i="0">
              <a:latin typeface="Futura Com" charset="0"/>
              <a:ea typeface="Futura Com" charset="0"/>
              <a:cs typeface="Futura Com" charset="0"/>
            </a:endParaRPr>
          </a:p>
        </p:txBody>
      </p:sp>
      <p:sp>
        <p:nvSpPr>
          <p:cNvPr id="15" name="Title 1"/>
          <p:cNvSpPr>
            <a:spLocks noGrp="1"/>
          </p:cNvSpPr>
          <p:nvPr>
            <p:ph type="title" hasCustomPrompt="1"/>
          </p:nvPr>
        </p:nvSpPr>
        <p:spPr>
          <a:xfrm>
            <a:off x="3016458" y="774410"/>
            <a:ext cx="6710423" cy="557447"/>
          </a:xfrm>
          <a:prstGeom prst="rect">
            <a:avLst/>
          </a:prstGeom>
        </p:spPr>
        <p:txBody>
          <a:bodyPr lIns="0" tIns="0" rIns="0" bIns="0">
            <a:noAutofit/>
          </a:bodyPr>
          <a:lstStyle>
            <a:lvl1pPr algn="l">
              <a:defRPr sz="2800" b="1" i="0">
                <a:solidFill>
                  <a:schemeClr val="bg1"/>
                </a:solidFill>
                <a:latin typeface="+mj-lt"/>
                <a:ea typeface="Futura Com" charset="0"/>
                <a:cs typeface="Futura Com" charset="0"/>
              </a:defRPr>
            </a:lvl1pPr>
          </a:lstStyle>
          <a:p>
            <a:r>
              <a:rPr lang="en-US" dirty="0"/>
              <a:t>CLICK TO EDIT MASTER TITLE STYLE</a:t>
            </a:r>
          </a:p>
        </p:txBody>
      </p:sp>
      <p:sp>
        <p:nvSpPr>
          <p:cNvPr id="16" name="Text Placeholder 15"/>
          <p:cNvSpPr>
            <a:spLocks noGrp="1"/>
          </p:cNvSpPr>
          <p:nvPr>
            <p:ph type="body" sz="quarter" idx="15"/>
          </p:nvPr>
        </p:nvSpPr>
        <p:spPr>
          <a:xfrm>
            <a:off x="3033532" y="4095078"/>
            <a:ext cx="5424668" cy="819822"/>
          </a:xfrm>
          <a:prstGeom prst="rect">
            <a:avLst/>
          </a:prstGeom>
        </p:spPr>
        <p:txBody>
          <a:bodyPr lIns="0" tIns="0" rIns="0" bIns="0">
            <a:normAutofit/>
          </a:bodyPr>
          <a:lstStyle>
            <a:lvl1pPr marL="0" indent="0" algn="l">
              <a:lnSpc>
                <a:spcPct val="120000"/>
              </a:lnSpc>
              <a:buNone/>
              <a:defRPr sz="1200" b="0" i="0">
                <a:solidFill>
                  <a:schemeClr val="tx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7" name="Text Placeholder 15"/>
          <p:cNvSpPr>
            <a:spLocks noGrp="1"/>
          </p:cNvSpPr>
          <p:nvPr>
            <p:ph type="body" sz="quarter" idx="17"/>
          </p:nvPr>
        </p:nvSpPr>
        <p:spPr>
          <a:xfrm>
            <a:off x="3711616"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8" name="Text Placeholder 15"/>
          <p:cNvSpPr>
            <a:spLocks noGrp="1"/>
          </p:cNvSpPr>
          <p:nvPr>
            <p:ph type="body" sz="quarter" idx="18"/>
          </p:nvPr>
        </p:nvSpPr>
        <p:spPr>
          <a:xfrm>
            <a:off x="3711616"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19" name="Text Placeholder 15"/>
          <p:cNvSpPr>
            <a:spLocks noGrp="1"/>
          </p:cNvSpPr>
          <p:nvPr>
            <p:ph type="body" sz="quarter" idx="19"/>
          </p:nvPr>
        </p:nvSpPr>
        <p:spPr>
          <a:xfrm>
            <a:off x="6781800" y="1638300"/>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
        <p:nvSpPr>
          <p:cNvPr id="20" name="Text Placeholder 15"/>
          <p:cNvSpPr>
            <a:spLocks noGrp="1"/>
          </p:cNvSpPr>
          <p:nvPr>
            <p:ph type="body" sz="quarter" idx="20"/>
          </p:nvPr>
        </p:nvSpPr>
        <p:spPr>
          <a:xfrm>
            <a:off x="6781800" y="2805123"/>
            <a:ext cx="2155784" cy="551344"/>
          </a:xfrm>
          <a:prstGeom prst="rect">
            <a:avLst/>
          </a:prstGeom>
        </p:spPr>
        <p:txBody>
          <a:bodyPr lIns="0" tIns="0" rIns="0" bIns="0">
            <a:normAutofit/>
          </a:bodyPr>
          <a:lstStyle>
            <a:lvl1pPr marL="0" indent="0" algn="l">
              <a:lnSpc>
                <a:spcPct val="120000"/>
              </a:lnSpc>
              <a:buNone/>
              <a:defRPr sz="1200" b="0" i="0">
                <a:solidFill>
                  <a:schemeClr val="bg1"/>
                </a:solidFill>
                <a:latin typeface="Futura Com Book" charset="0"/>
                <a:ea typeface="Futura Com Book" charset="0"/>
                <a:cs typeface="Futura Com Book"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752898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16" name="Rectangle 15"/>
          <p:cNvSpPr/>
          <p:nvPr userDrawn="1"/>
        </p:nvSpPr>
        <p:spPr>
          <a:xfrm>
            <a:off x="0" y="4150659"/>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pic>
        <p:nvPicPr>
          <p:cNvPr id="11"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8406" y="2095500"/>
            <a:ext cx="2830558" cy="5337160"/>
          </a:xfrm>
          <a:prstGeom prst="rect">
            <a:avLst/>
          </a:prstGeom>
          <a:ln w="12700">
            <a:miter lim="400000"/>
          </a:ln>
        </p:spPr>
      </p:pic>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6" name="Picture Placeholder 4"/>
          <p:cNvSpPr>
            <a:spLocks noGrp="1"/>
          </p:cNvSpPr>
          <p:nvPr>
            <p:ph type="pic" sz="quarter" idx="16"/>
          </p:nvPr>
        </p:nvSpPr>
        <p:spPr>
          <a:xfrm>
            <a:off x="3405313" y="2801493"/>
            <a:ext cx="2233487" cy="39624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2"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780" y="3009900"/>
            <a:ext cx="2224369" cy="4194160"/>
          </a:xfrm>
          <a:prstGeom prst="rect">
            <a:avLst/>
          </a:prstGeom>
          <a:ln w="12700">
            <a:miter lim="400000"/>
          </a:ln>
        </p:spPr>
      </p:pic>
      <p:sp>
        <p:nvSpPr>
          <p:cNvPr id="13" name="Picture Placeholder 4"/>
          <p:cNvSpPr>
            <a:spLocks noGrp="1"/>
          </p:cNvSpPr>
          <p:nvPr>
            <p:ph type="pic" sz="quarter" idx="17"/>
          </p:nvPr>
        </p:nvSpPr>
        <p:spPr>
          <a:xfrm>
            <a:off x="1115381"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4"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5231" y="3009900"/>
            <a:ext cx="2224369" cy="4194160"/>
          </a:xfrm>
          <a:prstGeom prst="rect">
            <a:avLst/>
          </a:prstGeom>
          <a:ln w="12700">
            <a:miter lim="400000"/>
          </a:ln>
        </p:spPr>
      </p:pic>
      <p:sp>
        <p:nvSpPr>
          <p:cNvPr id="15" name="Picture Placeholder 4"/>
          <p:cNvSpPr>
            <a:spLocks noGrp="1"/>
          </p:cNvSpPr>
          <p:nvPr>
            <p:ph type="pic" sz="quarter" idx="18"/>
          </p:nvPr>
        </p:nvSpPr>
        <p:spPr>
          <a:xfrm>
            <a:off x="6239832"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32967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958850"/>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322872" y="1474537"/>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8" name="Rectangle 7"/>
          <p:cNvSpPr/>
          <p:nvPr userDrawn="1"/>
        </p:nvSpPr>
        <p:spPr>
          <a:xfrm>
            <a:off x="3547432" y="4953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39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630463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16" name="Rectangle 15"/>
          <p:cNvSpPr/>
          <p:nvPr userDrawn="1"/>
        </p:nvSpPr>
        <p:spPr>
          <a:xfrm>
            <a:off x="0" y="4150659"/>
            <a:ext cx="9144000" cy="15621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pic>
        <p:nvPicPr>
          <p:cNvPr id="11" name="Phone_gol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8406" y="2095500"/>
            <a:ext cx="2830558" cy="5337160"/>
          </a:xfrm>
          <a:prstGeom prst="rect">
            <a:avLst/>
          </a:prstGeom>
          <a:ln w="12700">
            <a:miter lim="400000"/>
          </a:ln>
        </p:spPr>
      </p:pic>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6" name="Picture Placeholder 4"/>
          <p:cNvSpPr>
            <a:spLocks noGrp="1"/>
          </p:cNvSpPr>
          <p:nvPr>
            <p:ph type="pic" sz="quarter" idx="16"/>
          </p:nvPr>
        </p:nvSpPr>
        <p:spPr>
          <a:xfrm>
            <a:off x="3405313" y="2801493"/>
            <a:ext cx="2233487" cy="396240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2"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780" y="3009900"/>
            <a:ext cx="2224369" cy="4194160"/>
          </a:xfrm>
          <a:prstGeom prst="rect">
            <a:avLst/>
          </a:prstGeom>
          <a:ln w="12700">
            <a:miter lim="400000"/>
          </a:ln>
        </p:spPr>
      </p:pic>
      <p:sp>
        <p:nvSpPr>
          <p:cNvPr id="13" name="Picture Placeholder 4"/>
          <p:cNvSpPr>
            <a:spLocks noGrp="1"/>
          </p:cNvSpPr>
          <p:nvPr>
            <p:ph type="pic" sz="quarter" idx="17"/>
          </p:nvPr>
        </p:nvSpPr>
        <p:spPr>
          <a:xfrm>
            <a:off x="1115381"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pic>
        <p:nvPicPr>
          <p:cNvPr id="14" name="Phone_gol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5231" y="3009900"/>
            <a:ext cx="2224369" cy="4194160"/>
          </a:xfrm>
          <a:prstGeom prst="rect">
            <a:avLst/>
          </a:prstGeom>
          <a:ln w="12700">
            <a:miter lim="400000"/>
          </a:ln>
        </p:spPr>
      </p:pic>
      <p:sp>
        <p:nvSpPr>
          <p:cNvPr id="15" name="Picture Placeholder 4"/>
          <p:cNvSpPr>
            <a:spLocks noGrp="1"/>
          </p:cNvSpPr>
          <p:nvPr>
            <p:ph type="pic" sz="quarter" idx="18"/>
          </p:nvPr>
        </p:nvSpPr>
        <p:spPr>
          <a:xfrm>
            <a:off x="6239832" y="3550071"/>
            <a:ext cx="1755166" cy="3113817"/>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22179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1159037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chor="t">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1592372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Rectangle 4"/>
          <p:cNvSpPr/>
          <p:nvPr userDrawn="1"/>
        </p:nvSpPr>
        <p:spPr>
          <a:xfrm>
            <a:off x="0" y="1658624"/>
            <a:ext cx="9166412" cy="1562100"/>
          </a:xfrm>
          <a:prstGeom prst="rect">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8" name="Text Placeholder 3"/>
          <p:cNvSpPr>
            <a:spLocks noGrp="1"/>
          </p:cNvSpPr>
          <p:nvPr>
            <p:ph type="body" sz="half" idx="10"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1" name="Rectangle 10"/>
          <p:cNvSpPr/>
          <p:nvPr userDrawn="1"/>
        </p:nvSpPr>
        <p:spPr>
          <a:xfrm>
            <a:off x="457200" y="471487"/>
            <a:ext cx="2307751" cy="132321"/>
          </a:xfrm>
          <a:prstGeom prst="rect">
            <a:avLst/>
          </a:prstGeom>
          <a:solidFill>
            <a:srgbClr val="012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4" name="Text Placeholder 3"/>
          <p:cNvSpPr>
            <a:spLocks noGrp="1"/>
          </p:cNvSpPr>
          <p:nvPr>
            <p:ph type="body" sz="half" idx="17" hasCustomPrompt="1"/>
          </p:nvPr>
        </p:nvSpPr>
        <p:spPr>
          <a:xfrm>
            <a:off x="932189" y="2091267"/>
            <a:ext cx="3429000" cy="360676"/>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2170759"/>
            <a:ext cx="4164803" cy="2515541"/>
          </a:xfrm>
          <a:prstGeom prst="rect">
            <a:avLst/>
          </a:prstGeom>
        </p:spPr>
      </p:pic>
      <p:sp>
        <p:nvSpPr>
          <p:cNvPr id="13" name="Picture Placeholder 4"/>
          <p:cNvSpPr>
            <a:spLocks noGrp="1"/>
          </p:cNvSpPr>
          <p:nvPr>
            <p:ph type="pic" sz="quarter" idx="16"/>
          </p:nvPr>
        </p:nvSpPr>
        <p:spPr>
          <a:xfrm>
            <a:off x="5097908" y="2324100"/>
            <a:ext cx="3131692" cy="1973170"/>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465130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Rectangle 4"/>
          <p:cNvSpPr/>
          <p:nvPr userDrawn="1"/>
        </p:nvSpPr>
        <p:spPr>
          <a:xfrm>
            <a:off x="0" y="1658624"/>
            <a:ext cx="9166412" cy="1562100"/>
          </a:xfrm>
          <a:prstGeom prst="rect">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8" name="Text Placeholder 3"/>
          <p:cNvSpPr>
            <a:spLocks noGrp="1"/>
          </p:cNvSpPr>
          <p:nvPr>
            <p:ph type="body" sz="half" idx="10"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1" name="Rectangle 10"/>
          <p:cNvSpPr/>
          <p:nvPr userDrawn="1"/>
        </p:nvSpPr>
        <p:spPr>
          <a:xfrm>
            <a:off x="457200" y="471487"/>
            <a:ext cx="2307751" cy="132321"/>
          </a:xfrm>
          <a:prstGeom prst="rect">
            <a:avLst/>
          </a:prstGeom>
          <a:solidFill>
            <a:srgbClr val="012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4350" y="2019300"/>
            <a:ext cx="3600450" cy="2975772"/>
          </a:xfrm>
          <a:prstGeom prst="rect">
            <a:avLst/>
          </a:prstGeom>
          <a:effectLst>
            <a:reflection blurRad="88900" stA="20000" endPos="55000" dir="5400000" sy="-100000" algn="bl" rotWithShape="0"/>
          </a:effectLst>
        </p:spPr>
      </p:pic>
      <p:sp>
        <p:nvSpPr>
          <p:cNvPr id="13" name="Picture Placeholder 4"/>
          <p:cNvSpPr>
            <a:spLocks noGrp="1"/>
          </p:cNvSpPr>
          <p:nvPr>
            <p:ph type="pic" sz="quarter" idx="16"/>
          </p:nvPr>
        </p:nvSpPr>
        <p:spPr>
          <a:xfrm>
            <a:off x="685800" y="2171700"/>
            <a:ext cx="3247465" cy="1835524"/>
          </a:xfrm>
          <a:prstGeom prst="rect">
            <a:avLst/>
          </a:prstGeom>
          <a:solidFill>
            <a:schemeClr val="bg2">
              <a:lumMod val="75000"/>
            </a:schemeClr>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4" name="Text Placeholder 3"/>
          <p:cNvSpPr>
            <a:spLocks noGrp="1"/>
          </p:cNvSpPr>
          <p:nvPr>
            <p:ph type="body" sz="half" idx="17" hasCustomPrompt="1"/>
          </p:nvPr>
        </p:nvSpPr>
        <p:spPr>
          <a:xfrm>
            <a:off x="4724400" y="2091267"/>
            <a:ext cx="3429000" cy="360676"/>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611323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248983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8" name="Rectangle 7"/>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3" name="Rectangle 12"/>
          <p:cNvSpPr/>
          <p:nvPr userDrawn="1"/>
        </p:nvSpPr>
        <p:spPr>
          <a:xfrm>
            <a:off x="457200" y="4191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170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8" name="Rectangle 7"/>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13" name="Rectangle 12"/>
          <p:cNvSpPr/>
          <p:nvPr userDrawn="1"/>
        </p:nvSpPr>
        <p:spPr>
          <a:xfrm>
            <a:off x="457200" y="4191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202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0"/>
            <a:ext cx="9169400" cy="5715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273840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0"/>
            <a:ext cx="9169400" cy="5715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bg1"/>
                </a:solidFill>
                <a:latin typeface="+mj-lt"/>
                <a:ea typeface="Futura Com" charset="0"/>
                <a:cs typeface="Futura Com" charset="0"/>
              </a:defRPr>
            </a:lvl1pPr>
          </a:lstStyle>
          <a:p>
            <a:r>
              <a:rPr lang="en-US" dirty="0"/>
              <a:t>CLICK TO EDIT MASTER TITLE STYLE</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8" name="Text Placeholder 15"/>
          <p:cNvSpPr>
            <a:spLocks noGrp="1"/>
          </p:cNvSpPr>
          <p:nvPr>
            <p:ph type="body" sz="quarter" idx="15"/>
          </p:nvPr>
        </p:nvSpPr>
        <p:spPr>
          <a:xfrm>
            <a:off x="457200" y="1226951"/>
            <a:ext cx="7696200" cy="533400"/>
          </a:xfrm>
          <a:prstGeom prst="rect">
            <a:avLst/>
          </a:prstGeom>
        </p:spPr>
        <p:txBody>
          <a:bodyPr lIns="0" tIns="0" rIns="0" bIns="0">
            <a:normAutofit/>
          </a:bodyPr>
          <a:lstStyle>
            <a:lvl1pPr marL="0" indent="0">
              <a:buNone/>
              <a:defRPr sz="1100" b="0" i="0">
                <a:solidFill>
                  <a:schemeClr val="bg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19686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5136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200" y="1181100"/>
            <a:ext cx="6498256" cy="216027"/>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12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2032421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Text Placeholder 15"/>
          <p:cNvSpPr>
            <a:spLocks noGrp="1"/>
          </p:cNvSpPr>
          <p:nvPr>
            <p:ph type="body" sz="quarter" idx="15"/>
          </p:nvPr>
        </p:nvSpPr>
        <p:spPr>
          <a:xfrm>
            <a:off x="457200" y="1866900"/>
            <a:ext cx="2819400" cy="33528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468958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Rectangle 6"/>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Text Placeholder 15"/>
          <p:cNvSpPr>
            <a:spLocks noGrp="1"/>
          </p:cNvSpPr>
          <p:nvPr>
            <p:ph type="body" sz="quarter" idx="15"/>
          </p:nvPr>
        </p:nvSpPr>
        <p:spPr>
          <a:xfrm>
            <a:off x="457200" y="1866900"/>
            <a:ext cx="2819400" cy="33528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cxnSp>
        <p:nvCxnSpPr>
          <p:cNvPr id="6" name="Straight Connector 5"/>
          <p:cNvCxnSpPr/>
          <p:nvPr userDrawn="1"/>
        </p:nvCxnSpPr>
        <p:spPr>
          <a:xfrm>
            <a:off x="3886200" y="28575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886200" y="34671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3886200" y="1409700"/>
            <a:ext cx="1676400" cy="430887"/>
          </a:xfrm>
          <a:prstGeom prst="rect">
            <a:avLst/>
          </a:prstGeom>
          <a:noFill/>
        </p:spPr>
        <p:txBody>
          <a:bodyPr wrap="square" rtlCol="0">
            <a:spAutoFit/>
          </a:bodyPr>
          <a:lstStyle/>
          <a:p>
            <a:r>
              <a:rPr lang="en-US" sz="1200" dirty="0">
                <a:solidFill>
                  <a:schemeClr val="tx1">
                    <a:lumMod val="65000"/>
                    <a:lumOff val="35000"/>
                  </a:schemeClr>
                </a:solidFill>
                <a:latin typeface="+mj-lt"/>
              </a:rPr>
              <a:t>MEDIA INVESTMENT</a:t>
            </a:r>
          </a:p>
          <a:p>
            <a:r>
              <a:rPr lang="en-US" sz="1000" dirty="0">
                <a:solidFill>
                  <a:schemeClr val="tx1">
                    <a:lumMod val="65000"/>
                    <a:lumOff val="35000"/>
                  </a:schemeClr>
                </a:solidFill>
                <a:latin typeface="+mj-lt"/>
              </a:rPr>
              <a:t>(Gross)                        </a:t>
            </a:r>
          </a:p>
        </p:txBody>
      </p:sp>
      <p:sp>
        <p:nvSpPr>
          <p:cNvPr id="12" name="TextBox 11"/>
          <p:cNvSpPr txBox="1"/>
          <p:nvPr userDrawn="1"/>
        </p:nvSpPr>
        <p:spPr>
          <a:xfrm>
            <a:off x="3886200" y="2045613"/>
            <a:ext cx="1981200" cy="430887"/>
          </a:xfrm>
          <a:prstGeom prst="rect">
            <a:avLst/>
          </a:prstGeom>
          <a:noFill/>
        </p:spPr>
        <p:txBody>
          <a:bodyPr wrap="square" rtlCol="0">
            <a:spAutoFit/>
          </a:bodyPr>
          <a:lstStyle/>
          <a:p>
            <a:r>
              <a:rPr lang="en-US" sz="1200" dirty="0">
                <a:solidFill>
                  <a:schemeClr val="tx1">
                    <a:lumMod val="65000"/>
                    <a:lumOff val="35000"/>
                  </a:schemeClr>
                </a:solidFill>
                <a:latin typeface="+mj-lt"/>
              </a:rPr>
              <a:t>PRODUCTION</a:t>
            </a:r>
            <a:r>
              <a:rPr lang="en-US" sz="1200" baseline="0" dirty="0">
                <a:solidFill>
                  <a:schemeClr val="tx1">
                    <a:lumMod val="65000"/>
                    <a:lumOff val="35000"/>
                  </a:schemeClr>
                </a:solidFill>
                <a:latin typeface="+mj-lt"/>
              </a:rPr>
              <a:t>* &amp; PRIZES</a:t>
            </a:r>
            <a:endParaRPr lang="en-US" sz="1200" dirty="0">
              <a:solidFill>
                <a:schemeClr val="tx1">
                  <a:lumMod val="65000"/>
                  <a:lumOff val="35000"/>
                </a:schemeClr>
              </a:solidFill>
              <a:latin typeface="+mj-lt"/>
            </a:endParaRPr>
          </a:p>
          <a:p>
            <a:r>
              <a:rPr lang="en-US" sz="1000" dirty="0">
                <a:solidFill>
                  <a:schemeClr val="tx1">
                    <a:lumMod val="65000"/>
                    <a:lumOff val="35000"/>
                  </a:schemeClr>
                </a:solidFill>
                <a:latin typeface="+mj-lt"/>
              </a:rPr>
              <a:t>(Net)                        </a:t>
            </a:r>
          </a:p>
        </p:txBody>
      </p:sp>
      <p:sp>
        <p:nvSpPr>
          <p:cNvPr id="13" name="Text Placeholder 27"/>
          <p:cNvSpPr>
            <a:spLocks noGrp="1"/>
          </p:cNvSpPr>
          <p:nvPr>
            <p:ph type="body" sz="quarter" idx="16" hasCustomPrompt="1"/>
          </p:nvPr>
        </p:nvSpPr>
        <p:spPr>
          <a:xfrm>
            <a:off x="5943600" y="1485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a:t>
            </a:r>
          </a:p>
        </p:txBody>
      </p:sp>
      <p:sp>
        <p:nvSpPr>
          <p:cNvPr id="14" name="Text Placeholder 27"/>
          <p:cNvSpPr>
            <a:spLocks noGrp="1"/>
          </p:cNvSpPr>
          <p:nvPr>
            <p:ph type="body" sz="quarter" idx="17" hasCustomPrompt="1"/>
          </p:nvPr>
        </p:nvSpPr>
        <p:spPr>
          <a:xfrm>
            <a:off x="5943600" y="20955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15" name="TextBox 14"/>
          <p:cNvSpPr txBox="1"/>
          <p:nvPr userDrawn="1"/>
        </p:nvSpPr>
        <p:spPr>
          <a:xfrm>
            <a:off x="3886200" y="3009900"/>
            <a:ext cx="1219200" cy="307777"/>
          </a:xfrm>
          <a:prstGeom prst="rect">
            <a:avLst/>
          </a:prstGeom>
          <a:noFill/>
        </p:spPr>
        <p:txBody>
          <a:bodyPr wrap="square" rtlCol="0">
            <a:spAutoFit/>
          </a:bodyPr>
          <a:lstStyle/>
          <a:p>
            <a:r>
              <a:rPr lang="en-US" sz="1400" b="1" dirty="0">
                <a:solidFill>
                  <a:schemeClr val="tx1">
                    <a:lumMod val="50000"/>
                    <a:lumOff val="50000"/>
                  </a:schemeClr>
                </a:solidFill>
                <a:latin typeface="+mj-lt"/>
              </a:rPr>
              <a:t>TOTAL</a:t>
            </a:r>
            <a:r>
              <a:rPr lang="en-US" sz="1000" b="0" dirty="0">
                <a:solidFill>
                  <a:schemeClr val="tx1">
                    <a:lumMod val="50000"/>
                    <a:lumOff val="50000"/>
                  </a:schemeClr>
                </a:solidFill>
                <a:latin typeface="+mn-lt"/>
              </a:rPr>
              <a:t>(Gross</a:t>
            </a:r>
            <a:r>
              <a:rPr lang="en-US" sz="1000" b="0" dirty="0">
                <a:solidFill>
                  <a:schemeClr val="tx1">
                    <a:lumMod val="65000"/>
                    <a:lumOff val="35000"/>
                  </a:schemeClr>
                </a:solidFill>
                <a:latin typeface="+mn-lt"/>
              </a:rPr>
              <a:t>)</a:t>
            </a:r>
          </a:p>
        </p:txBody>
      </p:sp>
      <p:sp>
        <p:nvSpPr>
          <p:cNvPr id="16" name="Text Placeholder 27"/>
          <p:cNvSpPr>
            <a:spLocks noGrp="1"/>
          </p:cNvSpPr>
          <p:nvPr>
            <p:ph type="body" sz="quarter" idx="18" hasCustomPrompt="1"/>
          </p:nvPr>
        </p:nvSpPr>
        <p:spPr>
          <a:xfrm>
            <a:off x="5943600" y="3009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17" name="Text Placeholder 27"/>
          <p:cNvSpPr>
            <a:spLocks noGrp="1"/>
          </p:cNvSpPr>
          <p:nvPr>
            <p:ph type="body" sz="quarter" idx="19" hasCustomPrompt="1"/>
          </p:nvPr>
        </p:nvSpPr>
        <p:spPr>
          <a:xfrm>
            <a:off x="3886200" y="36957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18" name="Text Placeholder 27"/>
          <p:cNvSpPr>
            <a:spLocks noGrp="1"/>
          </p:cNvSpPr>
          <p:nvPr>
            <p:ph type="body" sz="quarter" idx="20" hasCustomPrompt="1"/>
          </p:nvPr>
        </p:nvSpPr>
        <p:spPr>
          <a:xfrm>
            <a:off x="5943600" y="36957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
        <p:nvSpPr>
          <p:cNvPr id="20" name="Text Placeholder 27"/>
          <p:cNvSpPr>
            <a:spLocks noGrp="1"/>
          </p:cNvSpPr>
          <p:nvPr>
            <p:ph type="body" sz="quarter" idx="21" hasCustomPrompt="1"/>
          </p:nvPr>
        </p:nvSpPr>
        <p:spPr>
          <a:xfrm>
            <a:off x="3886200" y="45339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21" name="Text Placeholder 27"/>
          <p:cNvSpPr>
            <a:spLocks noGrp="1"/>
          </p:cNvSpPr>
          <p:nvPr>
            <p:ph type="body" sz="quarter" idx="22" hasCustomPrompt="1"/>
          </p:nvPr>
        </p:nvSpPr>
        <p:spPr>
          <a:xfrm>
            <a:off x="5943600" y="45339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Tree>
    <p:extLst>
      <p:ext uri="{BB962C8B-B14F-4D97-AF65-F5344CB8AC3E}">
        <p14:creationId xmlns:p14="http://schemas.microsoft.com/office/powerpoint/2010/main" val="388629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029200"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533400" y="0"/>
            <a:ext cx="41148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1174818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4114800" y="0"/>
            <a:ext cx="41148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464916" y="1409700"/>
            <a:ext cx="34212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464916"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521344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6120000" y="0"/>
            <a:ext cx="30240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464916" y="1409700"/>
            <a:ext cx="24306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464916"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5" name="Picture Placeholder 2"/>
          <p:cNvSpPr>
            <a:spLocks noGrp="1"/>
          </p:cNvSpPr>
          <p:nvPr>
            <p:ph type="pic" sz="quarter" idx="16" hasCustomPrompt="1"/>
          </p:nvPr>
        </p:nvSpPr>
        <p:spPr>
          <a:xfrm>
            <a:off x="3114327" y="0"/>
            <a:ext cx="3024000"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488427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4916" y="1409700"/>
            <a:ext cx="24306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464916"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5" name="Picture Placeholder 2"/>
          <p:cNvSpPr>
            <a:spLocks noGrp="1"/>
          </p:cNvSpPr>
          <p:nvPr>
            <p:ph type="pic" sz="quarter" idx="16" hasCustomPrompt="1"/>
          </p:nvPr>
        </p:nvSpPr>
        <p:spPr>
          <a:xfrm>
            <a:off x="3114326" y="0"/>
            <a:ext cx="6029673"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1166944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Picture Placeholder 2"/>
          <p:cNvSpPr>
            <a:spLocks noGrp="1"/>
          </p:cNvSpPr>
          <p:nvPr>
            <p:ph type="pic" sz="quarter" idx="16" hasCustomPrompt="1"/>
          </p:nvPr>
        </p:nvSpPr>
        <p:spPr>
          <a:xfrm>
            <a:off x="0" y="0"/>
            <a:ext cx="6029673" cy="57150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6400800" y="1409700"/>
            <a:ext cx="2430684" cy="6096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6400800" y="3543300"/>
            <a:ext cx="2209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75980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Picture Placeholder 2"/>
          <p:cNvSpPr>
            <a:spLocks noGrp="1"/>
          </p:cNvSpPr>
          <p:nvPr>
            <p:ph type="pic" sz="quarter" idx="16" hasCustomPrompt="1"/>
          </p:nvPr>
        </p:nvSpPr>
        <p:spPr>
          <a:xfrm>
            <a:off x="4579716" y="-4341"/>
            <a:ext cx="4572000"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itle 1"/>
          <p:cNvSpPr>
            <a:spLocks noGrp="1"/>
          </p:cNvSpPr>
          <p:nvPr>
            <p:ph type="title" hasCustomPrompt="1"/>
          </p:nvPr>
        </p:nvSpPr>
        <p:spPr>
          <a:xfrm>
            <a:off x="609600" y="800100"/>
            <a:ext cx="3657600" cy="381000"/>
          </a:xfrm>
          <a:prstGeom prst="rect">
            <a:avLst/>
          </a:prstGeom>
        </p:spPr>
        <p:txBody>
          <a:bodyPr lIns="0" tIns="0" rIns="0" bIns="0">
            <a:noAutofit/>
          </a:bodyPr>
          <a:lstStyle>
            <a:lvl1pPr algn="l">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029200" y="3543300"/>
            <a:ext cx="2971800" cy="527885"/>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6" name="Picture Placeholder 2"/>
          <p:cNvSpPr>
            <a:spLocks noGrp="1"/>
          </p:cNvSpPr>
          <p:nvPr>
            <p:ph type="pic" sz="quarter" idx="11" hasCustomPrompt="1"/>
          </p:nvPr>
        </p:nvSpPr>
        <p:spPr>
          <a:xfrm>
            <a:off x="0" y="2857500"/>
            <a:ext cx="4572000"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Tree>
    <p:extLst>
      <p:ext uri="{BB962C8B-B14F-4D97-AF65-F5344CB8AC3E}">
        <p14:creationId xmlns:p14="http://schemas.microsoft.com/office/powerpoint/2010/main" val="1609479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sz="quarter" idx="11" hasCustomPrompt="1"/>
          </p:nvPr>
        </p:nvSpPr>
        <p:spPr>
          <a:xfrm>
            <a:off x="0" y="1485900"/>
            <a:ext cx="9144000" cy="3203089"/>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mj-lt"/>
                <a:ea typeface="Futura Com Book" charset="0"/>
                <a:cs typeface="Futura Com Book" charset="0"/>
              </a:defRPr>
            </a:lvl1pPr>
          </a:lstStyle>
          <a:p>
            <a:r>
              <a:rPr lang="en-US" dirty="0"/>
              <a:t>Insert Image</a:t>
            </a:r>
          </a:p>
        </p:txBody>
      </p:sp>
      <p:sp>
        <p:nvSpPr>
          <p:cNvPr id="8" name="Rectangle 7"/>
          <p:cNvSpPr/>
          <p:nvPr userDrawn="1"/>
        </p:nvSpPr>
        <p:spPr>
          <a:xfrm>
            <a:off x="3547432" y="8001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7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93213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7" name="Picture Placeholder 2"/>
          <p:cNvSpPr>
            <a:spLocks noGrp="1"/>
          </p:cNvSpPr>
          <p:nvPr>
            <p:ph type="pic" sz="quarter" idx="11" hasCustomPrompt="1"/>
          </p:nvPr>
        </p:nvSpPr>
        <p:spPr>
          <a:xfrm>
            <a:off x="0" y="1"/>
            <a:ext cx="9155575"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0" name="Title 1"/>
          <p:cNvSpPr>
            <a:spLocks noGrp="1"/>
          </p:cNvSpPr>
          <p:nvPr>
            <p:ph type="title" hasCustomPrompt="1"/>
          </p:nvPr>
        </p:nvSpPr>
        <p:spPr>
          <a:xfrm>
            <a:off x="457200" y="3771899"/>
            <a:ext cx="2514600" cy="1524000"/>
          </a:xfrm>
          <a:prstGeom prst="rect">
            <a:avLst/>
          </a:prstGeom>
        </p:spPr>
        <p:txBody>
          <a:bodyPr lIns="0" tIns="0" rIns="0" bIns="0">
            <a:noAutofit/>
          </a:bodyPr>
          <a:lstStyle>
            <a:lvl1pPr algn="l">
              <a:defRPr sz="2400" b="1" i="0">
                <a:solidFill>
                  <a:schemeClr val="tx1"/>
                </a:solidFill>
                <a:latin typeface="+mj-lt"/>
                <a:ea typeface="Futura Com Book" charset="0"/>
                <a:cs typeface="Futura Com Book" charset="0"/>
              </a:defRPr>
            </a:lvl1pPr>
          </a:lstStyle>
          <a:p>
            <a:r>
              <a:rPr lang="en-US" dirty="0"/>
              <a:t>CLICK TO EDIT MASTER TITLE STYLE</a:t>
            </a:r>
          </a:p>
        </p:txBody>
      </p:sp>
      <p:sp>
        <p:nvSpPr>
          <p:cNvPr id="8" name="Rectangle 7"/>
          <p:cNvSpPr/>
          <p:nvPr userDrawn="1"/>
        </p:nvSpPr>
        <p:spPr>
          <a:xfrm>
            <a:off x="467810" y="32385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p:cNvSpPr>
            <a:spLocks noGrp="1"/>
          </p:cNvSpPr>
          <p:nvPr>
            <p:ph type="body" sz="quarter" idx="15"/>
          </p:nvPr>
        </p:nvSpPr>
        <p:spPr>
          <a:xfrm>
            <a:off x="3810000" y="3761771"/>
            <a:ext cx="4191000" cy="1534128"/>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078039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7" name="Picture Placeholder 2"/>
          <p:cNvSpPr>
            <a:spLocks noGrp="1"/>
          </p:cNvSpPr>
          <p:nvPr>
            <p:ph type="pic" sz="quarter" idx="11" hasCustomPrompt="1"/>
          </p:nvPr>
        </p:nvSpPr>
        <p:spPr>
          <a:xfrm>
            <a:off x="0" y="2857500"/>
            <a:ext cx="9155575" cy="28575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0" name="Title 1"/>
          <p:cNvSpPr>
            <a:spLocks noGrp="1"/>
          </p:cNvSpPr>
          <p:nvPr>
            <p:ph type="title" hasCustomPrompt="1"/>
          </p:nvPr>
        </p:nvSpPr>
        <p:spPr>
          <a:xfrm>
            <a:off x="457200" y="1038828"/>
            <a:ext cx="2514600" cy="1524000"/>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8" name="Rectangle 7"/>
          <p:cNvSpPr/>
          <p:nvPr userDrawn="1"/>
        </p:nvSpPr>
        <p:spPr>
          <a:xfrm>
            <a:off x="467810" y="505429"/>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p:cNvSpPr>
            <a:spLocks noGrp="1"/>
          </p:cNvSpPr>
          <p:nvPr>
            <p:ph type="body" sz="quarter" idx="15"/>
          </p:nvPr>
        </p:nvSpPr>
        <p:spPr>
          <a:xfrm>
            <a:off x="3810000" y="1028700"/>
            <a:ext cx="4191000" cy="1534128"/>
          </a:xfrm>
          <a:prstGeom prst="rect">
            <a:avLst/>
          </a:prstGeom>
        </p:spPr>
        <p:txBody>
          <a:bodyPr lIns="0" tIns="0" rIns="0" bIns="0">
            <a:normAutofit/>
          </a:bodyPr>
          <a:lstStyle>
            <a:lvl1pPr marL="0" indent="0" algn="l">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579776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tx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sz="quarter" idx="11" hasCustomPrompt="1"/>
          </p:nvPr>
        </p:nvSpPr>
        <p:spPr>
          <a:xfrm>
            <a:off x="0" y="1638300"/>
            <a:ext cx="9144000" cy="160020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11" name="Text Placeholder 15"/>
          <p:cNvSpPr>
            <a:spLocks noGrp="1"/>
          </p:cNvSpPr>
          <p:nvPr>
            <p:ph type="body" sz="quarter" idx="16"/>
          </p:nvPr>
        </p:nvSpPr>
        <p:spPr>
          <a:xfrm>
            <a:off x="4800600" y="3543300"/>
            <a:ext cx="3657600" cy="12954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2" name="Text Placeholder 15"/>
          <p:cNvSpPr>
            <a:spLocks noGrp="1"/>
          </p:cNvSpPr>
          <p:nvPr>
            <p:ph type="body" sz="quarter" idx="17"/>
          </p:nvPr>
        </p:nvSpPr>
        <p:spPr>
          <a:xfrm>
            <a:off x="533400" y="3543300"/>
            <a:ext cx="3657600" cy="1295400"/>
          </a:xfrm>
          <a:prstGeom prst="rect">
            <a:avLst/>
          </a:prstGeom>
        </p:spPr>
        <p:txBody>
          <a:bodyPr lIns="0" tIns="0" rIns="0" bIns="0">
            <a:normAutofit/>
          </a:bodyPr>
          <a:lstStyle>
            <a:lvl1pPr marL="0" indent="0">
              <a:buNone/>
              <a:defRPr sz="11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8" name="Rectangle 7"/>
          <p:cNvSpPr/>
          <p:nvPr userDrawn="1"/>
        </p:nvSpPr>
        <p:spPr>
          <a:xfrm>
            <a:off x="3547432" y="8001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441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4"/>
          <p:cNvSpPr>
            <a:spLocks noGrp="1"/>
          </p:cNvSpPr>
          <p:nvPr>
            <p:ph type="pic" sz="quarter" idx="13"/>
          </p:nvPr>
        </p:nvSpPr>
        <p:spPr>
          <a:xfrm>
            <a:off x="591331"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8" name="Picture Placeholder 4"/>
          <p:cNvSpPr>
            <a:spLocks noGrp="1"/>
          </p:cNvSpPr>
          <p:nvPr>
            <p:ph type="pic" sz="quarter" idx="14"/>
          </p:nvPr>
        </p:nvSpPr>
        <p:spPr>
          <a:xfrm>
            <a:off x="2632441"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1" name="Picture Placeholder 4"/>
          <p:cNvSpPr>
            <a:spLocks noGrp="1"/>
          </p:cNvSpPr>
          <p:nvPr>
            <p:ph type="pic" sz="quarter" idx="15"/>
          </p:nvPr>
        </p:nvSpPr>
        <p:spPr>
          <a:xfrm>
            <a:off x="6714662"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6"/>
          </p:nvPr>
        </p:nvSpPr>
        <p:spPr>
          <a:xfrm>
            <a:off x="4673551" y="2095500"/>
            <a:ext cx="1800000" cy="2630153"/>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1935647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idx="14"/>
          </p:nvPr>
        </p:nvSpPr>
        <p:spPr>
          <a:xfrm>
            <a:off x="1231834"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8" name="Text Placeholder 10"/>
          <p:cNvSpPr>
            <a:spLocks noGrp="1"/>
          </p:cNvSpPr>
          <p:nvPr>
            <p:ph type="body" sz="quarter" idx="15"/>
          </p:nvPr>
        </p:nvSpPr>
        <p:spPr>
          <a:xfrm>
            <a:off x="940203"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dirty="0"/>
              <a:t>Click to edit Master text styles</a:t>
            </a:r>
          </a:p>
        </p:txBody>
      </p:sp>
      <p:sp>
        <p:nvSpPr>
          <p:cNvPr id="11" name="Text Placeholder 10"/>
          <p:cNvSpPr>
            <a:spLocks noGrp="1"/>
          </p:cNvSpPr>
          <p:nvPr>
            <p:ph type="body" sz="quarter" idx="16"/>
          </p:nvPr>
        </p:nvSpPr>
        <p:spPr>
          <a:xfrm>
            <a:off x="940203"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dirty="0"/>
              <a:t>Click to edit Master text styles</a:t>
            </a:r>
          </a:p>
        </p:txBody>
      </p:sp>
      <p:sp>
        <p:nvSpPr>
          <p:cNvPr id="12" name="Picture Placeholder 2"/>
          <p:cNvSpPr>
            <a:spLocks noGrp="1"/>
          </p:cNvSpPr>
          <p:nvPr>
            <p:ph type="pic" idx="17"/>
          </p:nvPr>
        </p:nvSpPr>
        <p:spPr>
          <a:xfrm>
            <a:off x="3034831"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3" name="Text Placeholder 10"/>
          <p:cNvSpPr>
            <a:spLocks noGrp="1"/>
          </p:cNvSpPr>
          <p:nvPr>
            <p:ph type="body" sz="quarter" idx="18"/>
          </p:nvPr>
        </p:nvSpPr>
        <p:spPr>
          <a:xfrm>
            <a:off x="2743200"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4" name="Text Placeholder 10"/>
          <p:cNvSpPr>
            <a:spLocks noGrp="1"/>
          </p:cNvSpPr>
          <p:nvPr>
            <p:ph type="body" sz="quarter" idx="19"/>
          </p:nvPr>
        </p:nvSpPr>
        <p:spPr>
          <a:xfrm>
            <a:off x="2743200"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5" name="Picture Placeholder 2"/>
          <p:cNvSpPr>
            <a:spLocks noGrp="1"/>
          </p:cNvSpPr>
          <p:nvPr>
            <p:ph type="pic" idx="20"/>
          </p:nvPr>
        </p:nvSpPr>
        <p:spPr>
          <a:xfrm>
            <a:off x="4837243"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6" name="Text Placeholder 10"/>
          <p:cNvSpPr>
            <a:spLocks noGrp="1"/>
          </p:cNvSpPr>
          <p:nvPr>
            <p:ph type="body" sz="quarter" idx="21"/>
          </p:nvPr>
        </p:nvSpPr>
        <p:spPr>
          <a:xfrm>
            <a:off x="4545612"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7" name="Text Placeholder 10"/>
          <p:cNvSpPr>
            <a:spLocks noGrp="1"/>
          </p:cNvSpPr>
          <p:nvPr>
            <p:ph type="body" sz="quarter" idx="22"/>
          </p:nvPr>
        </p:nvSpPr>
        <p:spPr>
          <a:xfrm>
            <a:off x="4545612"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8" name="Picture Placeholder 2"/>
          <p:cNvSpPr>
            <a:spLocks noGrp="1"/>
          </p:cNvSpPr>
          <p:nvPr>
            <p:ph type="pic" idx="23"/>
          </p:nvPr>
        </p:nvSpPr>
        <p:spPr>
          <a:xfrm>
            <a:off x="6650554" y="1894439"/>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9" name="Text Placeholder 10"/>
          <p:cNvSpPr>
            <a:spLocks noGrp="1"/>
          </p:cNvSpPr>
          <p:nvPr>
            <p:ph type="body" sz="quarter" idx="24"/>
          </p:nvPr>
        </p:nvSpPr>
        <p:spPr>
          <a:xfrm>
            <a:off x="6358923" y="2926118"/>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5"/>
          </p:nvPr>
        </p:nvSpPr>
        <p:spPr>
          <a:xfrm>
            <a:off x="6358923" y="3162300"/>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1" name="Picture Placeholder 2"/>
          <p:cNvSpPr>
            <a:spLocks noGrp="1"/>
          </p:cNvSpPr>
          <p:nvPr>
            <p:ph type="pic" idx="26"/>
          </p:nvPr>
        </p:nvSpPr>
        <p:spPr>
          <a:xfrm>
            <a:off x="1231834"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22" name="Text Placeholder 10"/>
          <p:cNvSpPr>
            <a:spLocks noGrp="1"/>
          </p:cNvSpPr>
          <p:nvPr>
            <p:ph type="body" sz="quarter" idx="27"/>
          </p:nvPr>
        </p:nvSpPr>
        <p:spPr>
          <a:xfrm>
            <a:off x="940203"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3" name="Text Placeholder 10"/>
          <p:cNvSpPr>
            <a:spLocks noGrp="1"/>
          </p:cNvSpPr>
          <p:nvPr>
            <p:ph type="body" sz="quarter" idx="28"/>
          </p:nvPr>
        </p:nvSpPr>
        <p:spPr>
          <a:xfrm>
            <a:off x="940203"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4" name="Picture Placeholder 2"/>
          <p:cNvSpPr>
            <a:spLocks noGrp="1"/>
          </p:cNvSpPr>
          <p:nvPr>
            <p:ph type="pic" idx="29"/>
          </p:nvPr>
        </p:nvSpPr>
        <p:spPr>
          <a:xfrm>
            <a:off x="3034831"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25" name="Text Placeholder 10"/>
          <p:cNvSpPr>
            <a:spLocks noGrp="1"/>
          </p:cNvSpPr>
          <p:nvPr>
            <p:ph type="body" sz="quarter" idx="30"/>
          </p:nvPr>
        </p:nvSpPr>
        <p:spPr>
          <a:xfrm>
            <a:off x="2743200"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6" name="Text Placeholder 10"/>
          <p:cNvSpPr>
            <a:spLocks noGrp="1"/>
          </p:cNvSpPr>
          <p:nvPr>
            <p:ph type="body" sz="quarter" idx="31"/>
          </p:nvPr>
        </p:nvSpPr>
        <p:spPr>
          <a:xfrm>
            <a:off x="2743200"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7" name="Picture Placeholder 2"/>
          <p:cNvSpPr>
            <a:spLocks noGrp="1"/>
          </p:cNvSpPr>
          <p:nvPr>
            <p:ph type="pic" idx="32"/>
          </p:nvPr>
        </p:nvSpPr>
        <p:spPr>
          <a:xfrm>
            <a:off x="4837243"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28" name="Text Placeholder 10"/>
          <p:cNvSpPr>
            <a:spLocks noGrp="1"/>
          </p:cNvSpPr>
          <p:nvPr>
            <p:ph type="body" sz="quarter" idx="33"/>
          </p:nvPr>
        </p:nvSpPr>
        <p:spPr>
          <a:xfrm>
            <a:off x="4545612"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9" name="Text Placeholder 10"/>
          <p:cNvSpPr>
            <a:spLocks noGrp="1"/>
          </p:cNvSpPr>
          <p:nvPr>
            <p:ph type="body" sz="quarter" idx="34"/>
          </p:nvPr>
        </p:nvSpPr>
        <p:spPr>
          <a:xfrm>
            <a:off x="4545612"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0" name="Picture Placeholder 2"/>
          <p:cNvSpPr>
            <a:spLocks noGrp="1"/>
          </p:cNvSpPr>
          <p:nvPr>
            <p:ph type="pic" idx="35"/>
          </p:nvPr>
        </p:nvSpPr>
        <p:spPr>
          <a:xfrm>
            <a:off x="6650554" y="3729077"/>
            <a:ext cx="972000" cy="960000"/>
          </a:xfrm>
          <a:prstGeom prst="ellipse">
            <a:avLst/>
          </a:prstGeom>
          <a:solidFill>
            <a:schemeClr val="bg1">
              <a:lumMod val="85000"/>
            </a:schemeClr>
          </a:solidFill>
        </p:spPr>
        <p:txBody>
          <a:bodyPr anchor="t">
            <a:normAutofit/>
          </a:bodyPr>
          <a:lstStyle>
            <a:lvl1pPr marL="0" indent="0">
              <a:buNone/>
              <a:defRPr sz="10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1" name="Text Placeholder 10"/>
          <p:cNvSpPr>
            <a:spLocks noGrp="1"/>
          </p:cNvSpPr>
          <p:nvPr>
            <p:ph type="body" sz="quarter" idx="36"/>
          </p:nvPr>
        </p:nvSpPr>
        <p:spPr>
          <a:xfrm>
            <a:off x="6358923" y="4760756"/>
            <a:ext cx="1555263" cy="673471"/>
          </a:xfrm>
          <a:prstGeom prst="rect">
            <a:avLst/>
          </a:prstGeom>
        </p:spPr>
        <p:txBody>
          <a:bodyPr lIns="0" tIns="0" rIns="0" bIns="0">
            <a:noAutofit/>
          </a:bodyPr>
          <a:lstStyle>
            <a:lvl1pPr marL="0" indent="0" algn="ctr">
              <a:buNone/>
              <a:defRPr sz="1100">
                <a:solidFill>
                  <a:sysClr val="windowText" lastClr="000000"/>
                </a:solidFill>
                <a:latin typeface="Futura Com Book"/>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2" name="Text Placeholder 10"/>
          <p:cNvSpPr>
            <a:spLocks noGrp="1"/>
          </p:cNvSpPr>
          <p:nvPr>
            <p:ph type="body" sz="quarter" idx="37"/>
          </p:nvPr>
        </p:nvSpPr>
        <p:spPr>
          <a:xfrm>
            <a:off x="6358923" y="4996938"/>
            <a:ext cx="1555263" cy="424990"/>
          </a:xfrm>
          <a:prstGeom prst="rect">
            <a:avLst/>
          </a:prstGeom>
        </p:spPr>
        <p:txBody>
          <a:bodyPr lIns="0" tIns="0" rIns="0" bIns="0">
            <a:noAutofit/>
          </a:bodyPr>
          <a:lstStyle>
            <a:lvl1pPr marL="0" indent="0" algn="ctr">
              <a:buNone/>
              <a:defRPr sz="800" i="0">
                <a:solidFill>
                  <a:schemeClr val="tx1">
                    <a:lumMod val="75000"/>
                    <a:lumOff val="25000"/>
                  </a:schemeClr>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1238139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654436"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4" name="Picture Placeholder 4"/>
          <p:cNvSpPr>
            <a:spLocks noGrp="1"/>
          </p:cNvSpPr>
          <p:nvPr>
            <p:ph type="pic" sz="quarter" idx="14"/>
          </p:nvPr>
        </p:nvSpPr>
        <p:spPr>
          <a:xfrm>
            <a:off x="2695547"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5"/>
          </p:nvPr>
        </p:nvSpPr>
        <p:spPr>
          <a:xfrm>
            <a:off x="6777767"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5" name="Picture Placeholder 4"/>
          <p:cNvSpPr>
            <a:spLocks noGrp="1"/>
          </p:cNvSpPr>
          <p:nvPr>
            <p:ph type="pic" sz="quarter" idx="16"/>
          </p:nvPr>
        </p:nvSpPr>
        <p:spPr>
          <a:xfrm>
            <a:off x="4736657" y="1866900"/>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6" name="Picture Placeholder 4"/>
          <p:cNvSpPr>
            <a:spLocks noGrp="1"/>
          </p:cNvSpPr>
          <p:nvPr>
            <p:ph type="pic" sz="quarter" idx="17"/>
          </p:nvPr>
        </p:nvSpPr>
        <p:spPr>
          <a:xfrm>
            <a:off x="654436"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7" name="Picture Placeholder 4"/>
          <p:cNvSpPr>
            <a:spLocks noGrp="1"/>
          </p:cNvSpPr>
          <p:nvPr>
            <p:ph type="pic" sz="quarter" idx="18"/>
          </p:nvPr>
        </p:nvSpPr>
        <p:spPr>
          <a:xfrm>
            <a:off x="2695547"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8" name="Picture Placeholder 4"/>
          <p:cNvSpPr>
            <a:spLocks noGrp="1"/>
          </p:cNvSpPr>
          <p:nvPr>
            <p:ph type="pic" sz="quarter" idx="19"/>
          </p:nvPr>
        </p:nvSpPr>
        <p:spPr>
          <a:xfrm>
            <a:off x="6777767"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9" name="Picture Placeholder 4"/>
          <p:cNvSpPr>
            <a:spLocks noGrp="1"/>
          </p:cNvSpPr>
          <p:nvPr>
            <p:ph type="pic" sz="quarter" idx="20"/>
          </p:nvPr>
        </p:nvSpPr>
        <p:spPr>
          <a:xfrm>
            <a:off x="4736657" y="3728846"/>
            <a:ext cx="1734359" cy="1215012"/>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3" name="Rectangle 12"/>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21"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25"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18263176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cxnSp>
        <p:nvCxnSpPr>
          <p:cNvPr id="7" name="Straight Connector 6"/>
          <p:cNvCxnSpPr>
            <a:endCxn id="16" idx="0"/>
          </p:cNvCxnSpPr>
          <p:nvPr userDrawn="1"/>
        </p:nvCxnSpPr>
        <p:spPr>
          <a:xfrm>
            <a:off x="1162460" y="2447223"/>
            <a:ext cx="0"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4"/>
          </p:cNvCxnSpPr>
          <p:nvPr userDrawn="1"/>
        </p:nvCxnSpPr>
        <p:spPr>
          <a:xfrm>
            <a:off x="2123115" y="3148101"/>
            <a:ext cx="2607"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4" idx="4"/>
          </p:cNvCxnSpPr>
          <p:nvPr userDrawn="1"/>
        </p:nvCxnSpPr>
        <p:spPr>
          <a:xfrm>
            <a:off x="5052044" y="3148101"/>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011749" y="3148101"/>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0"/>
          </p:cNvCxnSpPr>
          <p:nvPr userDrawn="1"/>
        </p:nvCxnSpPr>
        <p:spPr>
          <a:xfrm flipH="1">
            <a:off x="7054011" y="2447223"/>
            <a:ext cx="6"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0" idx="0"/>
          </p:cNvCxnSpPr>
          <p:nvPr userDrawn="1"/>
        </p:nvCxnSpPr>
        <p:spPr>
          <a:xfrm flipH="1">
            <a:off x="4082427" y="2447223"/>
            <a:ext cx="9534"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6"/>
          </p:nvPr>
        </p:nvSpPr>
        <p:spPr>
          <a:xfrm>
            <a:off x="478407" y="2017509"/>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3418537" y="204829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7" name="Text Placeholder 10"/>
          <p:cNvSpPr>
            <a:spLocks noGrp="1"/>
          </p:cNvSpPr>
          <p:nvPr>
            <p:ph type="body" sz="quarter" idx="19"/>
          </p:nvPr>
        </p:nvSpPr>
        <p:spPr>
          <a:xfrm>
            <a:off x="3418537" y="222730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8" name="Text Placeholder 10"/>
          <p:cNvSpPr>
            <a:spLocks noGrp="1"/>
          </p:cNvSpPr>
          <p:nvPr>
            <p:ph type="body" sz="quarter" idx="21"/>
          </p:nvPr>
        </p:nvSpPr>
        <p:spPr>
          <a:xfrm>
            <a:off x="6369959" y="222730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9" name="Text Placeholder 10"/>
          <p:cNvSpPr>
            <a:spLocks noGrp="1"/>
          </p:cNvSpPr>
          <p:nvPr>
            <p:ph type="body" sz="quarter" idx="22"/>
          </p:nvPr>
        </p:nvSpPr>
        <p:spPr>
          <a:xfrm>
            <a:off x="1452300" y="451370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3"/>
          </p:nvPr>
        </p:nvSpPr>
        <p:spPr>
          <a:xfrm>
            <a:off x="1452300" y="469271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1" name="Text Placeholder 10"/>
          <p:cNvSpPr>
            <a:spLocks noGrp="1"/>
          </p:cNvSpPr>
          <p:nvPr>
            <p:ph type="body" sz="quarter" idx="24"/>
          </p:nvPr>
        </p:nvSpPr>
        <p:spPr>
          <a:xfrm>
            <a:off x="4392429" y="451370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2" name="Text Placeholder 10"/>
          <p:cNvSpPr>
            <a:spLocks noGrp="1"/>
          </p:cNvSpPr>
          <p:nvPr>
            <p:ph type="body" sz="quarter" idx="25"/>
          </p:nvPr>
        </p:nvSpPr>
        <p:spPr>
          <a:xfrm>
            <a:off x="4392429" y="469271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3" name="Text Placeholder 10"/>
          <p:cNvSpPr>
            <a:spLocks noGrp="1"/>
          </p:cNvSpPr>
          <p:nvPr>
            <p:ph type="body" sz="quarter" idx="26"/>
          </p:nvPr>
        </p:nvSpPr>
        <p:spPr>
          <a:xfrm>
            <a:off x="7343852" y="451370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4" name="Text Placeholder 10"/>
          <p:cNvSpPr>
            <a:spLocks noGrp="1"/>
          </p:cNvSpPr>
          <p:nvPr>
            <p:ph type="body" sz="quarter" idx="27"/>
          </p:nvPr>
        </p:nvSpPr>
        <p:spPr>
          <a:xfrm>
            <a:off x="7343852" y="469271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5" name="Rectangle 24"/>
          <p:cNvSpPr/>
          <p:nvPr userDrawn="1"/>
        </p:nvSpPr>
        <p:spPr>
          <a:xfrm>
            <a:off x="1162461" y="3086100"/>
            <a:ext cx="6849291" cy="3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26" name="Oval 25"/>
          <p:cNvSpPr>
            <a:spLocks/>
          </p:cNvSpPr>
          <p:nvPr userDrawn="1"/>
        </p:nvSpPr>
        <p:spPr>
          <a:xfrm>
            <a:off x="1108460"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1" dirty="0">
                <a:solidFill>
                  <a:srgbClr val="26A6CF"/>
                </a:solidFill>
                <a:latin typeface="Futura Com Light"/>
              </a:rPr>
              <a:t> </a:t>
            </a:r>
            <a:endParaRPr lang="en-US" sz="1351" dirty="0">
              <a:solidFill>
                <a:srgbClr val="26A6CF"/>
              </a:solidFill>
              <a:latin typeface="Futura Com Light"/>
            </a:endParaRPr>
          </a:p>
        </p:txBody>
      </p:sp>
      <p:sp>
        <p:nvSpPr>
          <p:cNvPr id="27" name="Oval 26"/>
          <p:cNvSpPr>
            <a:spLocks/>
          </p:cNvSpPr>
          <p:nvPr userDrawn="1"/>
        </p:nvSpPr>
        <p:spPr>
          <a:xfrm>
            <a:off x="2069115"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8" name="Oval 27"/>
          <p:cNvSpPr>
            <a:spLocks/>
          </p:cNvSpPr>
          <p:nvPr userDrawn="1"/>
        </p:nvSpPr>
        <p:spPr>
          <a:xfrm>
            <a:off x="7000011"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9" name="Oval 28"/>
          <p:cNvSpPr>
            <a:spLocks noChangeAspect="1"/>
          </p:cNvSpPr>
          <p:nvPr userDrawn="1"/>
        </p:nvSpPr>
        <p:spPr>
          <a:xfrm>
            <a:off x="4033827" y="3040101"/>
            <a:ext cx="972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0" name="Oval 29"/>
          <p:cNvSpPr>
            <a:spLocks/>
          </p:cNvSpPr>
          <p:nvPr userDrawn="1"/>
        </p:nvSpPr>
        <p:spPr>
          <a:xfrm>
            <a:off x="4998044"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1" name="Oval 30"/>
          <p:cNvSpPr>
            <a:spLocks/>
          </p:cNvSpPr>
          <p:nvPr userDrawn="1"/>
        </p:nvSpPr>
        <p:spPr>
          <a:xfrm>
            <a:off x="7957749" y="3040101"/>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2" name="Oval 31"/>
          <p:cNvSpPr/>
          <p:nvPr userDrawn="1"/>
        </p:nvSpPr>
        <p:spPr>
          <a:xfrm>
            <a:off x="3059359" y="3058101"/>
            <a:ext cx="72000" cy="72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3" name="Oval 32"/>
          <p:cNvSpPr/>
          <p:nvPr userDrawn="1"/>
        </p:nvSpPr>
        <p:spPr>
          <a:xfrm>
            <a:off x="5945809" y="3054101"/>
            <a:ext cx="72000" cy="80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4" name="TextBox 33"/>
          <p:cNvSpPr txBox="1"/>
          <p:nvPr userDrawn="1"/>
        </p:nvSpPr>
        <p:spPr>
          <a:xfrm>
            <a:off x="2589064" y="2734414"/>
            <a:ext cx="1068536"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First Break</a:t>
            </a:r>
            <a:endParaRPr lang="en-AU" sz="800" dirty="0">
              <a:solidFill>
                <a:schemeClr val="tx1">
                  <a:lumMod val="75000"/>
                  <a:lumOff val="25000"/>
                </a:schemeClr>
              </a:solidFill>
              <a:latin typeface="Futura Com Light"/>
            </a:endParaRPr>
          </a:p>
        </p:txBody>
      </p:sp>
      <p:sp>
        <p:nvSpPr>
          <p:cNvPr id="35" name="TextBox 34"/>
          <p:cNvSpPr txBox="1"/>
          <p:nvPr userDrawn="1"/>
        </p:nvSpPr>
        <p:spPr>
          <a:xfrm>
            <a:off x="5479163" y="2734414"/>
            <a:ext cx="1061240"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Second Break</a:t>
            </a:r>
            <a:endParaRPr lang="en-AU" sz="800" dirty="0">
              <a:solidFill>
                <a:schemeClr val="tx1">
                  <a:lumMod val="75000"/>
                  <a:lumOff val="25000"/>
                </a:schemeClr>
              </a:solidFill>
              <a:latin typeface="Futura Com Light"/>
            </a:endParaRPr>
          </a:p>
        </p:txBody>
      </p:sp>
      <p:sp>
        <p:nvSpPr>
          <p:cNvPr id="36" name="Text Placeholder 10"/>
          <p:cNvSpPr>
            <a:spLocks noGrp="1"/>
          </p:cNvSpPr>
          <p:nvPr>
            <p:ph type="body" sz="quarter" idx="17"/>
          </p:nvPr>
        </p:nvSpPr>
        <p:spPr>
          <a:xfrm>
            <a:off x="478407" y="2227304"/>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7" name="Text Placeholder 10"/>
          <p:cNvSpPr>
            <a:spLocks noGrp="1"/>
          </p:cNvSpPr>
          <p:nvPr>
            <p:ph type="body" sz="quarter" idx="20"/>
          </p:nvPr>
        </p:nvSpPr>
        <p:spPr>
          <a:xfrm>
            <a:off x="6369959" y="2048297"/>
            <a:ext cx="1368109" cy="260888"/>
          </a:xfrm>
          <a:prstGeom prst="rect">
            <a:avLst/>
          </a:prstGeom>
        </p:spPr>
        <p:txBody>
          <a:bodyPr lIns="0" tIns="0" rIns="0" bIns="0">
            <a:noAutofit/>
          </a:bodyPr>
          <a:lstStyle>
            <a:lvl1pPr marL="0" indent="0" algn="ctr">
              <a:buNone/>
              <a:defRPr sz="1200" b="1" i="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1630077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idx="1"/>
          </p:nvPr>
        </p:nvSpPr>
        <p:spPr>
          <a:xfrm>
            <a:off x="3762001" y="2095500"/>
            <a:ext cx="1620000" cy="1600000"/>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8" name="Picture Placeholder 2"/>
          <p:cNvSpPr>
            <a:spLocks noGrp="1"/>
          </p:cNvSpPr>
          <p:nvPr>
            <p:ph type="pic" idx="13"/>
          </p:nvPr>
        </p:nvSpPr>
        <p:spPr>
          <a:xfrm>
            <a:off x="6159952" y="2095500"/>
            <a:ext cx="1620000" cy="1600000"/>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Picture Placeholder 2"/>
          <p:cNvSpPr>
            <a:spLocks noGrp="1"/>
          </p:cNvSpPr>
          <p:nvPr>
            <p:ph type="pic" idx="14"/>
          </p:nvPr>
        </p:nvSpPr>
        <p:spPr>
          <a:xfrm>
            <a:off x="1364050" y="2095500"/>
            <a:ext cx="1620000" cy="1620000"/>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2" name="Text Placeholder 10"/>
          <p:cNvSpPr>
            <a:spLocks noGrp="1"/>
          </p:cNvSpPr>
          <p:nvPr>
            <p:ph type="body" sz="quarter" idx="15"/>
          </p:nvPr>
        </p:nvSpPr>
        <p:spPr>
          <a:xfrm>
            <a:off x="1264657" y="3851689"/>
            <a:ext cx="1818787" cy="377412"/>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4" name="Straight Connector 13"/>
          <p:cNvCxnSpPr/>
          <p:nvPr userDrawn="1"/>
        </p:nvCxnSpPr>
        <p:spPr>
          <a:xfrm>
            <a:off x="1945449" y="4471676"/>
            <a:ext cx="457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7"/>
          </p:nvPr>
        </p:nvSpPr>
        <p:spPr>
          <a:xfrm>
            <a:off x="1264658" y="4648810"/>
            <a:ext cx="1818785" cy="673471"/>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3662608" y="3851689"/>
            <a:ext cx="1818787" cy="301212"/>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8" name="Straight Connector 17"/>
          <p:cNvCxnSpPr/>
          <p:nvPr userDrawn="1"/>
        </p:nvCxnSpPr>
        <p:spPr>
          <a:xfrm>
            <a:off x="4343400" y="4471676"/>
            <a:ext cx="457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0"/>
          </p:nvPr>
        </p:nvSpPr>
        <p:spPr>
          <a:xfrm>
            <a:off x="3662609" y="4648810"/>
            <a:ext cx="1818785" cy="673471"/>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1"/>
          </p:nvPr>
        </p:nvSpPr>
        <p:spPr>
          <a:xfrm>
            <a:off x="6060559" y="3851689"/>
            <a:ext cx="1818787" cy="301212"/>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22" name="Straight Connector 21"/>
          <p:cNvCxnSpPr/>
          <p:nvPr userDrawn="1"/>
        </p:nvCxnSpPr>
        <p:spPr>
          <a:xfrm>
            <a:off x="6741351" y="4471676"/>
            <a:ext cx="457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 Placeholder 10"/>
          <p:cNvSpPr>
            <a:spLocks noGrp="1"/>
          </p:cNvSpPr>
          <p:nvPr>
            <p:ph type="body" sz="quarter" idx="23"/>
          </p:nvPr>
        </p:nvSpPr>
        <p:spPr>
          <a:xfrm>
            <a:off x="6060560" y="4648810"/>
            <a:ext cx="1818785" cy="673471"/>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401361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5" name="Rectangle 4"/>
          <p:cNvSpPr/>
          <p:nvPr userDrawn="1"/>
        </p:nvSpPr>
        <p:spPr>
          <a:xfrm>
            <a:off x="0" y="0"/>
            <a:ext cx="9144000" cy="1562100"/>
          </a:xfrm>
          <a:prstGeom prst="rect">
            <a:avLst/>
          </a:prstGeom>
          <a:solidFill>
            <a:srgbClr val="01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Title 1"/>
          <p:cNvSpPr>
            <a:spLocks noGrp="1"/>
          </p:cNvSpPr>
          <p:nvPr>
            <p:ph type="title" hasCustomPrompt="1"/>
          </p:nvPr>
        </p:nvSpPr>
        <p:spPr>
          <a:xfrm>
            <a:off x="457200" y="335149"/>
            <a:ext cx="7886700" cy="312551"/>
          </a:xfrm>
          <a:prstGeom prst="rect">
            <a:avLst/>
          </a:prstGeom>
        </p:spPr>
        <p:txBody>
          <a:bodyPr lIns="0" tIns="0" rIns="0" bIns="0">
            <a:noAutofit/>
          </a:bodyPr>
          <a:lstStyle>
            <a:lvl1pPr algn="ctr">
              <a:defRPr sz="2400" b="1" i="0">
                <a:solidFill>
                  <a:schemeClr val="bg1"/>
                </a:solidFill>
                <a:latin typeface="+mj-lt"/>
                <a:ea typeface="Futura Com" charset="0"/>
                <a:cs typeface="Futura Com" charset="0"/>
              </a:defRPr>
            </a:lvl1pPr>
          </a:lstStyle>
          <a:p>
            <a:r>
              <a:rPr lang="en-US" dirty="0"/>
              <a:t>CLICK TO EDIT MASTER TITLE STYLE</a:t>
            </a:r>
          </a:p>
        </p:txBody>
      </p:sp>
      <p:sp>
        <p:nvSpPr>
          <p:cNvPr id="9" name="Text Placeholder 3"/>
          <p:cNvSpPr>
            <a:spLocks noGrp="1"/>
          </p:cNvSpPr>
          <p:nvPr>
            <p:ph type="body" sz="half" idx="2" hasCustomPrompt="1"/>
          </p:nvPr>
        </p:nvSpPr>
        <p:spPr>
          <a:xfrm>
            <a:off x="1151422" y="1104900"/>
            <a:ext cx="6498256" cy="216027"/>
          </a:xfrm>
          <a:prstGeom prst="rect">
            <a:avLst/>
          </a:prstGeom>
        </p:spPr>
        <p:txBody>
          <a:bodyPr lIns="0" tIns="0" rIns="0" bIns="0">
            <a:noAutofit/>
          </a:bodyPr>
          <a:lstStyle>
            <a:lvl1pPr marL="0" indent="0" algn="ctr">
              <a:buNone/>
              <a:defRPr sz="1600" b="0" i="0">
                <a:solidFill>
                  <a:schemeClr val="bg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7" name="Picture Placeholder 2"/>
          <p:cNvSpPr>
            <a:spLocks noGrp="1"/>
          </p:cNvSpPr>
          <p:nvPr>
            <p:ph type="pic" idx="1"/>
          </p:nvPr>
        </p:nvSpPr>
        <p:spPr>
          <a:xfrm>
            <a:off x="28193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Picture Placeholder 2"/>
          <p:cNvSpPr>
            <a:spLocks noGrp="1"/>
          </p:cNvSpPr>
          <p:nvPr>
            <p:ph type="pic" idx="14"/>
          </p:nvPr>
        </p:nvSpPr>
        <p:spPr>
          <a:xfrm>
            <a:off x="931656" y="2095500"/>
            <a:ext cx="1445963" cy="1445963"/>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2" name="Text Placeholder 10"/>
          <p:cNvSpPr>
            <a:spLocks noGrp="1"/>
          </p:cNvSpPr>
          <p:nvPr>
            <p:ph type="body" sz="quarter" idx="15"/>
          </p:nvPr>
        </p:nvSpPr>
        <p:spPr>
          <a:xfrm>
            <a:off x="832264" y="3851689"/>
            <a:ext cx="1623394" cy="336866"/>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4" name="Straight Connector 13"/>
          <p:cNvCxnSpPr/>
          <p:nvPr userDrawn="1"/>
        </p:nvCxnSpPr>
        <p:spPr>
          <a:xfrm>
            <a:off x="1513055"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7"/>
          </p:nvPr>
        </p:nvSpPr>
        <p:spPr>
          <a:xfrm>
            <a:off x="832265"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2720007"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8" name="Straight Connector 17"/>
          <p:cNvCxnSpPr/>
          <p:nvPr userDrawn="1"/>
        </p:nvCxnSpPr>
        <p:spPr>
          <a:xfrm>
            <a:off x="34007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0"/>
          </p:nvPr>
        </p:nvSpPr>
        <p:spPr>
          <a:xfrm>
            <a:off x="27200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1" name="Picture Placeholder 2"/>
          <p:cNvSpPr>
            <a:spLocks noGrp="1"/>
          </p:cNvSpPr>
          <p:nvPr>
            <p:ph type="pic" idx="21"/>
          </p:nvPr>
        </p:nvSpPr>
        <p:spPr>
          <a:xfrm>
            <a:off x="4701205"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2" name="Text Placeholder 10"/>
          <p:cNvSpPr>
            <a:spLocks noGrp="1"/>
          </p:cNvSpPr>
          <p:nvPr>
            <p:ph type="body" sz="quarter" idx="22"/>
          </p:nvPr>
        </p:nvSpPr>
        <p:spPr>
          <a:xfrm>
            <a:off x="4601813"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3" name="Straight Connector 32"/>
          <p:cNvCxnSpPr/>
          <p:nvPr userDrawn="1"/>
        </p:nvCxnSpPr>
        <p:spPr>
          <a:xfrm>
            <a:off x="5282604"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3"/>
          </p:nvPr>
        </p:nvSpPr>
        <p:spPr>
          <a:xfrm>
            <a:off x="4601814"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5" name="Picture Placeholder 2"/>
          <p:cNvSpPr>
            <a:spLocks noGrp="1"/>
          </p:cNvSpPr>
          <p:nvPr>
            <p:ph type="pic" idx="24"/>
          </p:nvPr>
        </p:nvSpPr>
        <p:spPr>
          <a:xfrm>
            <a:off x="65531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6" name="Text Placeholder 10"/>
          <p:cNvSpPr>
            <a:spLocks noGrp="1"/>
          </p:cNvSpPr>
          <p:nvPr>
            <p:ph type="body" sz="quarter" idx="25"/>
          </p:nvPr>
        </p:nvSpPr>
        <p:spPr>
          <a:xfrm>
            <a:off x="6453806"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7" name="Straight Connector 36"/>
          <p:cNvCxnSpPr/>
          <p:nvPr userDrawn="1"/>
        </p:nvCxnSpPr>
        <p:spPr>
          <a:xfrm>
            <a:off x="71345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 Placeholder 10"/>
          <p:cNvSpPr>
            <a:spLocks noGrp="1"/>
          </p:cNvSpPr>
          <p:nvPr>
            <p:ph type="body" sz="quarter" idx="26"/>
          </p:nvPr>
        </p:nvSpPr>
        <p:spPr>
          <a:xfrm>
            <a:off x="64538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1556350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8193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Picture Placeholder 2"/>
          <p:cNvSpPr>
            <a:spLocks noGrp="1"/>
          </p:cNvSpPr>
          <p:nvPr>
            <p:ph type="pic" idx="14"/>
          </p:nvPr>
        </p:nvSpPr>
        <p:spPr>
          <a:xfrm>
            <a:off x="931656" y="2095500"/>
            <a:ext cx="1445963" cy="1445963"/>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2" name="Text Placeholder 10"/>
          <p:cNvSpPr>
            <a:spLocks noGrp="1"/>
          </p:cNvSpPr>
          <p:nvPr>
            <p:ph type="body" sz="quarter" idx="15"/>
          </p:nvPr>
        </p:nvSpPr>
        <p:spPr>
          <a:xfrm>
            <a:off x="832264" y="3851689"/>
            <a:ext cx="1623394" cy="336866"/>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4" name="Straight Connector 13"/>
          <p:cNvCxnSpPr/>
          <p:nvPr userDrawn="1"/>
        </p:nvCxnSpPr>
        <p:spPr>
          <a:xfrm>
            <a:off x="1513055"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Placeholder 10"/>
          <p:cNvSpPr>
            <a:spLocks noGrp="1"/>
          </p:cNvSpPr>
          <p:nvPr>
            <p:ph type="body" sz="quarter" idx="17"/>
          </p:nvPr>
        </p:nvSpPr>
        <p:spPr>
          <a:xfrm>
            <a:off x="832265"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8"/>
          </p:nvPr>
        </p:nvSpPr>
        <p:spPr>
          <a:xfrm>
            <a:off x="2720007"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8" name="Straight Connector 17"/>
          <p:cNvCxnSpPr/>
          <p:nvPr userDrawn="1"/>
        </p:nvCxnSpPr>
        <p:spPr>
          <a:xfrm>
            <a:off x="34007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0"/>
          </p:nvPr>
        </p:nvSpPr>
        <p:spPr>
          <a:xfrm>
            <a:off x="27200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1" name="Picture Placeholder 2"/>
          <p:cNvSpPr>
            <a:spLocks noGrp="1"/>
          </p:cNvSpPr>
          <p:nvPr>
            <p:ph type="pic" idx="21"/>
          </p:nvPr>
        </p:nvSpPr>
        <p:spPr>
          <a:xfrm>
            <a:off x="4701205"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2" name="Text Placeholder 10"/>
          <p:cNvSpPr>
            <a:spLocks noGrp="1"/>
          </p:cNvSpPr>
          <p:nvPr>
            <p:ph type="body" sz="quarter" idx="22"/>
          </p:nvPr>
        </p:nvSpPr>
        <p:spPr>
          <a:xfrm>
            <a:off x="4601813"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3" name="Straight Connector 32"/>
          <p:cNvCxnSpPr/>
          <p:nvPr userDrawn="1"/>
        </p:nvCxnSpPr>
        <p:spPr>
          <a:xfrm>
            <a:off x="5282604"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3"/>
          </p:nvPr>
        </p:nvSpPr>
        <p:spPr>
          <a:xfrm>
            <a:off x="4601814"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5" name="Picture Placeholder 2"/>
          <p:cNvSpPr>
            <a:spLocks noGrp="1"/>
          </p:cNvSpPr>
          <p:nvPr>
            <p:ph type="pic" idx="24"/>
          </p:nvPr>
        </p:nvSpPr>
        <p:spPr>
          <a:xfrm>
            <a:off x="6553199" y="2095500"/>
            <a:ext cx="1445963" cy="1428112"/>
          </a:xfrm>
          <a:prstGeom prst="ellipse">
            <a:avLst/>
          </a:prstGeom>
          <a:solidFill>
            <a:schemeClr val="bg1">
              <a:lumMod val="85000"/>
            </a:schemeClr>
          </a:solidFill>
        </p:spPr>
        <p:txBody>
          <a:bodyPr anchor="t">
            <a:normAutofit/>
          </a:bodyPr>
          <a:lstStyle>
            <a:lvl1pPr marL="0" indent="0">
              <a:buNone/>
              <a:defRPr sz="800">
                <a:latin typeface="Futura Com Ligh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6" name="Text Placeholder 10"/>
          <p:cNvSpPr>
            <a:spLocks noGrp="1"/>
          </p:cNvSpPr>
          <p:nvPr>
            <p:ph type="body" sz="quarter" idx="25"/>
          </p:nvPr>
        </p:nvSpPr>
        <p:spPr>
          <a:xfrm>
            <a:off x="6453806" y="3851689"/>
            <a:ext cx="1623394" cy="268853"/>
          </a:xfrm>
          <a:prstGeom prst="rect">
            <a:avLst/>
          </a:prstGeom>
        </p:spPr>
        <p:txBody>
          <a:bodyPr lIns="0" tIns="0" rIns="0" bIns="0">
            <a:noAutofit/>
          </a:bodyPr>
          <a:lstStyle>
            <a:lvl1pPr marL="0" indent="0" algn="ctr">
              <a:buNone/>
              <a:defRPr sz="1400">
                <a:solidFill>
                  <a:schemeClr val="tx1"/>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37" name="Straight Connector 36"/>
          <p:cNvCxnSpPr/>
          <p:nvPr userDrawn="1"/>
        </p:nvCxnSpPr>
        <p:spPr>
          <a:xfrm>
            <a:off x="7134598" y="4471676"/>
            <a:ext cx="408083"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 Placeholder 10"/>
          <p:cNvSpPr>
            <a:spLocks noGrp="1"/>
          </p:cNvSpPr>
          <p:nvPr>
            <p:ph type="body" sz="quarter" idx="26"/>
          </p:nvPr>
        </p:nvSpPr>
        <p:spPr>
          <a:xfrm>
            <a:off x="6453808" y="4648811"/>
            <a:ext cx="1623392" cy="601120"/>
          </a:xfrm>
          <a:prstGeom prst="rect">
            <a:avLst/>
          </a:prstGeom>
        </p:spPr>
        <p:txBody>
          <a:bodyPr lIns="0" tIns="0" rIns="0" bIns="0">
            <a:noAutofit/>
          </a:bodyPr>
          <a:lstStyle>
            <a:lvl1pPr marL="0" indent="0" algn="ctr">
              <a:buNone/>
              <a:defRPr sz="9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3" name="Title 1"/>
          <p:cNvSpPr>
            <a:spLocks noGrp="1"/>
          </p:cNvSpPr>
          <p:nvPr>
            <p:ph type="title" hasCustomPrompt="1"/>
          </p:nvPr>
        </p:nvSpPr>
        <p:spPr>
          <a:xfrm>
            <a:off x="457199" y="723900"/>
            <a:ext cx="7886700" cy="312551"/>
          </a:xfrm>
          <a:prstGeom prst="rect">
            <a:avLst/>
          </a:prstGeom>
        </p:spPr>
        <p:txBody>
          <a:bodyPr lIns="0" tIns="0" rIns="0" bIns="0">
            <a:noAutofit/>
          </a:bodyPr>
          <a:lstStyle>
            <a:lvl1pPr algn="l">
              <a:defRPr sz="2400" b="1" i="0">
                <a:solidFill>
                  <a:schemeClr val="tx1"/>
                </a:solidFill>
                <a:latin typeface="+mj-lt"/>
                <a:ea typeface="Futura Com Book" charset="0"/>
                <a:cs typeface="Futura Com Book" charset="0"/>
              </a:defRPr>
            </a:lvl1pPr>
          </a:lstStyle>
          <a:p>
            <a:r>
              <a:rPr lang="en-US" dirty="0"/>
              <a:t>CLICK TO EDIT MASTER TITLE STYLE</a:t>
            </a:r>
          </a:p>
        </p:txBody>
      </p:sp>
      <p:sp>
        <p:nvSpPr>
          <p:cNvPr id="24"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25" name="Rectangle 24"/>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155007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35309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2286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9" name="Picture Placeholder 4"/>
          <p:cNvSpPr>
            <a:spLocks noGrp="1"/>
          </p:cNvSpPr>
          <p:nvPr>
            <p:ph type="pic" sz="quarter" idx="15"/>
          </p:nvPr>
        </p:nvSpPr>
        <p:spPr>
          <a:xfrm>
            <a:off x="4572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6"/>
          </p:nvPr>
        </p:nvSpPr>
        <p:spPr>
          <a:xfrm>
            <a:off x="6858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228600" y="342900"/>
            <a:ext cx="1828800" cy="1447800"/>
          </a:xfrm>
          <a:prstGeom prst="rect">
            <a:avLst/>
          </a:prstGeom>
        </p:spPr>
        <p:txBody>
          <a:bodyPr lIns="0" tIns="0" rIns="0" bIns="0">
            <a:normAutofit/>
          </a:bodyPr>
          <a:lstStyle>
            <a:lvl1pPr>
              <a:defRPr sz="1800" b="0" i="0">
                <a:solidFill>
                  <a:srgbClr val="4B545B"/>
                </a:solidFill>
                <a:latin typeface="Futura Com Book"/>
                <a:cs typeface="Futura Com Book"/>
              </a:defRPr>
            </a:lvl1pPr>
          </a:lstStyle>
          <a:p>
            <a:r>
              <a:rPr lang="en-US" dirty="0"/>
              <a:t>CLICK TO EDIT MASTER TITLE STYLE</a:t>
            </a:r>
          </a:p>
        </p:txBody>
      </p:sp>
      <p:sp>
        <p:nvSpPr>
          <p:cNvPr id="13" name="Picture Placeholder 4"/>
          <p:cNvSpPr>
            <a:spLocks noGrp="1"/>
          </p:cNvSpPr>
          <p:nvPr>
            <p:ph type="pic" sz="quarter" idx="17"/>
          </p:nvPr>
        </p:nvSpPr>
        <p:spPr>
          <a:xfrm>
            <a:off x="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4" name="Picture Placeholder 4"/>
          <p:cNvSpPr>
            <a:spLocks noGrp="1"/>
          </p:cNvSpPr>
          <p:nvPr>
            <p:ph type="pic" sz="quarter" idx="18"/>
          </p:nvPr>
        </p:nvSpPr>
        <p:spPr>
          <a:xfrm>
            <a:off x="2286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5" name="Picture Placeholder 4"/>
          <p:cNvSpPr>
            <a:spLocks noGrp="1"/>
          </p:cNvSpPr>
          <p:nvPr>
            <p:ph type="pic" sz="quarter" idx="19"/>
          </p:nvPr>
        </p:nvSpPr>
        <p:spPr>
          <a:xfrm>
            <a:off x="4572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6" name="Picture Placeholder 4"/>
          <p:cNvSpPr>
            <a:spLocks noGrp="1"/>
          </p:cNvSpPr>
          <p:nvPr>
            <p:ph type="pic" sz="quarter" idx="20"/>
          </p:nvPr>
        </p:nvSpPr>
        <p:spPr>
          <a:xfrm>
            <a:off x="6858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7" name="Picture Placeholder 4"/>
          <p:cNvSpPr>
            <a:spLocks noGrp="1"/>
          </p:cNvSpPr>
          <p:nvPr>
            <p:ph type="pic" sz="quarter" idx="21"/>
          </p:nvPr>
        </p:nvSpPr>
        <p:spPr>
          <a:xfrm>
            <a:off x="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8" name="Picture Placeholder 4"/>
          <p:cNvSpPr>
            <a:spLocks noGrp="1"/>
          </p:cNvSpPr>
          <p:nvPr>
            <p:ph type="pic" sz="quarter" idx="22"/>
          </p:nvPr>
        </p:nvSpPr>
        <p:spPr>
          <a:xfrm>
            <a:off x="2286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9" name="Picture Placeholder 4"/>
          <p:cNvSpPr>
            <a:spLocks noGrp="1"/>
          </p:cNvSpPr>
          <p:nvPr>
            <p:ph type="pic" sz="quarter" idx="23"/>
          </p:nvPr>
        </p:nvSpPr>
        <p:spPr>
          <a:xfrm>
            <a:off x="4572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20" name="Picture Placeholder 4"/>
          <p:cNvSpPr>
            <a:spLocks noGrp="1"/>
          </p:cNvSpPr>
          <p:nvPr>
            <p:ph type="pic" sz="quarter" idx="24"/>
          </p:nvPr>
        </p:nvSpPr>
        <p:spPr>
          <a:xfrm>
            <a:off x="6858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Tree>
    <p:extLst>
      <p:ext uri="{BB962C8B-B14F-4D97-AF65-F5344CB8AC3E}">
        <p14:creationId xmlns:p14="http://schemas.microsoft.com/office/powerpoint/2010/main" val="2118892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2286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2" name="Picture Placeholder 4"/>
          <p:cNvSpPr>
            <a:spLocks noGrp="1"/>
          </p:cNvSpPr>
          <p:nvPr>
            <p:ph type="pic" sz="quarter" idx="16"/>
          </p:nvPr>
        </p:nvSpPr>
        <p:spPr>
          <a:xfrm>
            <a:off x="6858000" y="0"/>
            <a:ext cx="2286000" cy="19440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228600" y="342900"/>
            <a:ext cx="1828800" cy="1447800"/>
          </a:xfrm>
          <a:prstGeom prst="rect">
            <a:avLst/>
          </a:prstGeom>
        </p:spPr>
        <p:txBody>
          <a:bodyPr lIns="0" tIns="0" rIns="0" bIns="0">
            <a:normAutofit/>
          </a:bodyPr>
          <a:lstStyle>
            <a:lvl1pPr>
              <a:defRPr sz="1800" b="0" i="0">
                <a:solidFill>
                  <a:srgbClr val="4B545B"/>
                </a:solidFill>
                <a:latin typeface="Futura Com Book"/>
                <a:cs typeface="Futura Com Book"/>
              </a:defRPr>
            </a:lvl1pPr>
          </a:lstStyle>
          <a:p>
            <a:r>
              <a:rPr lang="en-US" dirty="0"/>
              <a:t>CLICK TO EDIT MASTER TITLE STYLE</a:t>
            </a:r>
          </a:p>
        </p:txBody>
      </p:sp>
      <p:sp>
        <p:nvSpPr>
          <p:cNvPr id="13" name="Picture Placeholder 4"/>
          <p:cNvSpPr>
            <a:spLocks noGrp="1"/>
          </p:cNvSpPr>
          <p:nvPr>
            <p:ph type="pic" sz="quarter" idx="17"/>
          </p:nvPr>
        </p:nvSpPr>
        <p:spPr>
          <a:xfrm>
            <a:off x="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5" name="Picture Placeholder 4"/>
          <p:cNvSpPr>
            <a:spLocks noGrp="1"/>
          </p:cNvSpPr>
          <p:nvPr>
            <p:ph type="pic" sz="quarter" idx="19"/>
          </p:nvPr>
        </p:nvSpPr>
        <p:spPr>
          <a:xfrm>
            <a:off x="4572000" y="1943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8" name="Picture Placeholder 4"/>
          <p:cNvSpPr>
            <a:spLocks noGrp="1"/>
          </p:cNvSpPr>
          <p:nvPr>
            <p:ph type="pic" sz="quarter" idx="22"/>
          </p:nvPr>
        </p:nvSpPr>
        <p:spPr>
          <a:xfrm>
            <a:off x="2286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20" name="Picture Placeholder 4"/>
          <p:cNvSpPr>
            <a:spLocks noGrp="1"/>
          </p:cNvSpPr>
          <p:nvPr>
            <p:ph type="pic" sz="quarter" idx="24"/>
          </p:nvPr>
        </p:nvSpPr>
        <p:spPr>
          <a:xfrm>
            <a:off x="6858000" y="3848700"/>
            <a:ext cx="2286000" cy="1904400"/>
          </a:xfrm>
          <a:prstGeom prst="rect">
            <a:avLst/>
          </a:prstGeom>
          <a:solidFill>
            <a:schemeClr val="bg2"/>
          </a:solidFill>
        </p:spPr>
        <p:txBody>
          <a:bodyPr/>
          <a:lstStyle>
            <a:lvl1pPr marL="0" indent="0">
              <a:buNone/>
              <a:defRPr sz="800">
                <a:latin typeface="Futura Com Light"/>
              </a:defRPr>
            </a:lvl1pPr>
          </a:lstStyle>
          <a:p>
            <a:r>
              <a:rPr lang="en-US"/>
              <a:t>Drag picture to placeholder or click icon to add</a:t>
            </a:r>
            <a:endParaRPr lang="en-US" dirty="0"/>
          </a:p>
        </p:txBody>
      </p:sp>
      <p:sp>
        <p:nvSpPr>
          <p:cNvPr id="16" name="TextBox 15"/>
          <p:cNvSpPr txBox="1"/>
          <p:nvPr userDrawn="1"/>
        </p:nvSpPr>
        <p:spPr>
          <a:xfrm>
            <a:off x="7162800" y="2247900"/>
            <a:ext cx="1752600" cy="1295400"/>
          </a:xfrm>
          <a:prstGeom prst="rect">
            <a:avLst/>
          </a:prstGeom>
          <a:noFill/>
        </p:spPr>
        <p:txBody>
          <a:bodyPr wrap="square" rtlCol="0">
            <a:spAutoFit/>
          </a:bodyPr>
          <a:lstStyle/>
          <a:p>
            <a:endParaRPr lang="en-US"/>
          </a:p>
        </p:txBody>
      </p:sp>
      <p:sp>
        <p:nvSpPr>
          <p:cNvPr id="17" name="Text Placeholder 3"/>
          <p:cNvSpPr>
            <a:spLocks noGrp="1"/>
          </p:cNvSpPr>
          <p:nvPr>
            <p:ph type="body" sz="half" idx="2"/>
          </p:nvPr>
        </p:nvSpPr>
        <p:spPr>
          <a:xfrm>
            <a:off x="4724400" y="3429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19" name="Text Placeholder 3"/>
          <p:cNvSpPr>
            <a:spLocks noGrp="1"/>
          </p:cNvSpPr>
          <p:nvPr>
            <p:ph type="body" sz="half" idx="25"/>
          </p:nvPr>
        </p:nvSpPr>
        <p:spPr>
          <a:xfrm>
            <a:off x="2438400" y="22479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26" name="Text Placeholder 3"/>
          <p:cNvSpPr>
            <a:spLocks noGrp="1"/>
          </p:cNvSpPr>
          <p:nvPr>
            <p:ph type="body" sz="half" idx="26"/>
          </p:nvPr>
        </p:nvSpPr>
        <p:spPr>
          <a:xfrm>
            <a:off x="152400" y="40767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27" name="Text Placeholder 3"/>
          <p:cNvSpPr>
            <a:spLocks noGrp="1"/>
          </p:cNvSpPr>
          <p:nvPr>
            <p:ph type="body" sz="half" idx="27"/>
          </p:nvPr>
        </p:nvSpPr>
        <p:spPr>
          <a:xfrm>
            <a:off x="4724400" y="40767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28" name="Text Placeholder 3"/>
          <p:cNvSpPr>
            <a:spLocks noGrp="1"/>
          </p:cNvSpPr>
          <p:nvPr>
            <p:ph type="body" sz="half" idx="28"/>
          </p:nvPr>
        </p:nvSpPr>
        <p:spPr>
          <a:xfrm>
            <a:off x="7010400" y="2247900"/>
            <a:ext cx="1981200" cy="1447800"/>
          </a:xfrm>
          <a:prstGeom prst="rect">
            <a:avLst/>
          </a:prstGeom>
        </p:spPr>
        <p:txBody>
          <a:bodyPr lIns="0" tIns="0" rIns="0" bIns="0">
            <a:normAutofit/>
          </a:bodyPr>
          <a:lstStyle>
            <a:lvl1pPr marL="0" indent="0">
              <a:buNone/>
              <a:defRPr sz="1000" b="0" i="0">
                <a:solidFill>
                  <a:schemeClr val="bg1">
                    <a:lumMod val="50000"/>
                  </a:schemeClr>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Tree>
    <p:extLst>
      <p:ext uri="{BB962C8B-B14F-4D97-AF65-F5344CB8AC3E}">
        <p14:creationId xmlns:p14="http://schemas.microsoft.com/office/powerpoint/2010/main" val="1012368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1295400" y="2857500"/>
            <a:ext cx="2049136" cy="152400"/>
          </a:xfrm>
          <a:prstGeom prst="rect">
            <a:avLst/>
          </a:prstGeom>
          <a:solidFill>
            <a:srgbClr val="00A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278644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cxnSp>
        <p:nvCxnSpPr>
          <p:cNvPr id="47" name="Straight Connector 46"/>
          <p:cNvCxnSpPr/>
          <p:nvPr userDrawn="1"/>
        </p:nvCxnSpPr>
        <p:spPr>
          <a:xfrm>
            <a:off x="3886200" y="28575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sp>
        <p:nvSpPr>
          <p:cNvPr id="48" name="Picture Placeholder 11"/>
          <p:cNvSpPr>
            <a:spLocks noGrp="1"/>
          </p:cNvSpPr>
          <p:nvPr>
            <p:ph type="pic" sz="quarter" idx="14"/>
          </p:nvPr>
        </p:nvSpPr>
        <p:spPr>
          <a:xfrm>
            <a:off x="685800" y="1562100"/>
            <a:ext cx="1447800" cy="1447800"/>
          </a:xfrm>
          <a:prstGeom prst="ellipse">
            <a:avLst/>
          </a:prstGeom>
          <a:solidFill>
            <a:schemeClr val="accent2"/>
          </a:solidFill>
        </p:spPr>
        <p:txBody>
          <a:bodyPr>
            <a:normAutofit/>
          </a:bodyPr>
          <a:lstStyle>
            <a:lvl1pPr marL="0" indent="0">
              <a:buNone/>
              <a:defRPr sz="800">
                <a:latin typeface="Futura Com Light"/>
              </a:defRPr>
            </a:lvl1pPr>
          </a:lstStyle>
          <a:p>
            <a:r>
              <a:rPr lang="en-US"/>
              <a:t>Drag picture to placeholder or click icon to add</a:t>
            </a:r>
            <a:endParaRPr lang="en-US" dirty="0"/>
          </a:p>
        </p:txBody>
      </p:sp>
      <p:cxnSp>
        <p:nvCxnSpPr>
          <p:cNvPr id="49" name="Straight Connector 48"/>
          <p:cNvCxnSpPr/>
          <p:nvPr userDrawn="1"/>
        </p:nvCxnSpPr>
        <p:spPr>
          <a:xfrm>
            <a:off x="3886200" y="3467100"/>
            <a:ext cx="4038600" cy="0"/>
          </a:xfrm>
          <a:prstGeom prst="line">
            <a:avLst/>
          </a:prstGeom>
          <a:ln w="15875">
            <a:solidFill>
              <a:srgbClr val="00A6DB"/>
            </a:solidFill>
          </a:ln>
        </p:spPr>
        <p:style>
          <a:lnRef idx="2">
            <a:schemeClr val="accent1"/>
          </a:lnRef>
          <a:fillRef idx="0">
            <a:schemeClr val="accent1"/>
          </a:fillRef>
          <a:effectRef idx="1">
            <a:schemeClr val="accent1"/>
          </a:effectRef>
          <a:fontRef idx="minor">
            <a:schemeClr val="tx1"/>
          </a:fontRef>
        </p:style>
      </p:cxnSp>
      <p:sp>
        <p:nvSpPr>
          <p:cNvPr id="50" name="Text Placeholder 15"/>
          <p:cNvSpPr>
            <a:spLocks noGrp="1"/>
          </p:cNvSpPr>
          <p:nvPr>
            <p:ph type="body" sz="quarter" idx="15"/>
          </p:nvPr>
        </p:nvSpPr>
        <p:spPr>
          <a:xfrm>
            <a:off x="685800" y="3314700"/>
            <a:ext cx="2133600" cy="1447800"/>
          </a:xfrm>
          <a:prstGeom prst="rect">
            <a:avLst/>
          </a:prstGeom>
        </p:spPr>
        <p:txBody>
          <a:bodyPr lIns="0" tIns="0" rIns="0" bIns="0">
            <a:normAutofit/>
          </a:bodyPr>
          <a:lstStyle>
            <a:lvl1pPr marL="0" indent="0">
              <a:lnSpc>
                <a:spcPct val="120000"/>
              </a:lnSpc>
              <a:buNone/>
              <a:defRPr sz="900" b="0" i="0">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cxnSp>
        <p:nvCxnSpPr>
          <p:cNvPr id="51" name="Straight Connector 50"/>
          <p:cNvCxnSpPr/>
          <p:nvPr userDrawn="1"/>
        </p:nvCxnSpPr>
        <p:spPr>
          <a:xfrm>
            <a:off x="3124200" y="1181100"/>
            <a:ext cx="0" cy="41148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3886200" y="1409700"/>
            <a:ext cx="1676400" cy="430887"/>
          </a:xfrm>
          <a:prstGeom prst="rect">
            <a:avLst/>
          </a:prstGeom>
          <a:noFill/>
        </p:spPr>
        <p:txBody>
          <a:bodyPr wrap="square" rtlCol="0">
            <a:spAutoFit/>
          </a:bodyPr>
          <a:lstStyle/>
          <a:p>
            <a:r>
              <a:rPr lang="en-US" sz="1200" dirty="0">
                <a:solidFill>
                  <a:schemeClr val="tx1">
                    <a:lumMod val="65000"/>
                    <a:lumOff val="35000"/>
                  </a:schemeClr>
                </a:solidFill>
                <a:latin typeface="+mj-lt"/>
              </a:rPr>
              <a:t>MEDIA INVESTMENT</a:t>
            </a:r>
          </a:p>
          <a:p>
            <a:r>
              <a:rPr lang="en-US" sz="1000" dirty="0">
                <a:solidFill>
                  <a:schemeClr val="tx1">
                    <a:lumMod val="65000"/>
                    <a:lumOff val="35000"/>
                  </a:schemeClr>
                </a:solidFill>
                <a:latin typeface="+mj-lt"/>
              </a:rPr>
              <a:t>(Gross)                        </a:t>
            </a:r>
          </a:p>
        </p:txBody>
      </p:sp>
      <p:sp>
        <p:nvSpPr>
          <p:cNvPr id="53" name="TextBox 52"/>
          <p:cNvSpPr txBox="1"/>
          <p:nvPr userDrawn="1"/>
        </p:nvSpPr>
        <p:spPr>
          <a:xfrm>
            <a:off x="3886200" y="2045613"/>
            <a:ext cx="1981200" cy="430887"/>
          </a:xfrm>
          <a:prstGeom prst="rect">
            <a:avLst/>
          </a:prstGeom>
          <a:noFill/>
        </p:spPr>
        <p:txBody>
          <a:bodyPr wrap="square" rtlCol="0">
            <a:spAutoFit/>
          </a:bodyPr>
          <a:lstStyle/>
          <a:p>
            <a:r>
              <a:rPr lang="en-US" sz="1200" dirty="0">
                <a:solidFill>
                  <a:schemeClr val="tx1">
                    <a:lumMod val="65000"/>
                    <a:lumOff val="35000"/>
                  </a:schemeClr>
                </a:solidFill>
                <a:latin typeface="+mj-lt"/>
              </a:rPr>
              <a:t>PRODUCTION</a:t>
            </a:r>
            <a:r>
              <a:rPr lang="en-US" sz="1200" baseline="0" dirty="0">
                <a:solidFill>
                  <a:schemeClr val="tx1">
                    <a:lumMod val="65000"/>
                    <a:lumOff val="35000"/>
                  </a:schemeClr>
                </a:solidFill>
                <a:latin typeface="+mj-lt"/>
              </a:rPr>
              <a:t>* &amp; PRIZES</a:t>
            </a:r>
            <a:endParaRPr lang="en-US" sz="1200" dirty="0">
              <a:solidFill>
                <a:schemeClr val="tx1">
                  <a:lumMod val="65000"/>
                  <a:lumOff val="35000"/>
                </a:schemeClr>
              </a:solidFill>
              <a:latin typeface="+mj-lt"/>
            </a:endParaRPr>
          </a:p>
          <a:p>
            <a:r>
              <a:rPr lang="en-US" sz="1000" dirty="0">
                <a:solidFill>
                  <a:schemeClr val="tx1">
                    <a:lumMod val="65000"/>
                    <a:lumOff val="35000"/>
                  </a:schemeClr>
                </a:solidFill>
                <a:latin typeface="+mj-lt"/>
              </a:rPr>
              <a:t>(Net)                        </a:t>
            </a:r>
          </a:p>
        </p:txBody>
      </p:sp>
      <p:sp>
        <p:nvSpPr>
          <p:cNvPr id="54" name="Text Placeholder 27"/>
          <p:cNvSpPr>
            <a:spLocks noGrp="1"/>
          </p:cNvSpPr>
          <p:nvPr>
            <p:ph type="body" sz="quarter" idx="16" hasCustomPrompt="1"/>
          </p:nvPr>
        </p:nvSpPr>
        <p:spPr>
          <a:xfrm>
            <a:off x="5943600" y="1485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a:t>
            </a:r>
          </a:p>
        </p:txBody>
      </p:sp>
      <p:sp>
        <p:nvSpPr>
          <p:cNvPr id="55" name="Text Placeholder 27"/>
          <p:cNvSpPr>
            <a:spLocks noGrp="1"/>
          </p:cNvSpPr>
          <p:nvPr>
            <p:ph type="body" sz="quarter" idx="17" hasCustomPrompt="1"/>
          </p:nvPr>
        </p:nvSpPr>
        <p:spPr>
          <a:xfrm>
            <a:off x="5943600" y="20955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56" name="TextBox 55"/>
          <p:cNvSpPr txBox="1"/>
          <p:nvPr userDrawn="1"/>
        </p:nvSpPr>
        <p:spPr>
          <a:xfrm>
            <a:off x="3886200" y="3009900"/>
            <a:ext cx="1219200" cy="307777"/>
          </a:xfrm>
          <a:prstGeom prst="rect">
            <a:avLst/>
          </a:prstGeom>
          <a:noFill/>
        </p:spPr>
        <p:txBody>
          <a:bodyPr wrap="square" rtlCol="0">
            <a:spAutoFit/>
          </a:bodyPr>
          <a:lstStyle/>
          <a:p>
            <a:r>
              <a:rPr lang="en-US" sz="1400" b="1" dirty="0">
                <a:solidFill>
                  <a:schemeClr val="tx1">
                    <a:lumMod val="50000"/>
                    <a:lumOff val="50000"/>
                  </a:schemeClr>
                </a:solidFill>
                <a:latin typeface="+mj-lt"/>
              </a:rPr>
              <a:t>TOTAL</a:t>
            </a:r>
            <a:r>
              <a:rPr lang="en-US" sz="1000" b="0" dirty="0">
                <a:solidFill>
                  <a:schemeClr val="tx1">
                    <a:lumMod val="50000"/>
                    <a:lumOff val="50000"/>
                  </a:schemeClr>
                </a:solidFill>
                <a:latin typeface="+mn-lt"/>
              </a:rPr>
              <a:t>(Gross</a:t>
            </a:r>
            <a:r>
              <a:rPr lang="en-US" sz="1000" b="0" dirty="0">
                <a:solidFill>
                  <a:schemeClr val="tx1">
                    <a:lumMod val="65000"/>
                    <a:lumOff val="35000"/>
                  </a:schemeClr>
                </a:solidFill>
                <a:latin typeface="+mn-lt"/>
              </a:rPr>
              <a:t>)</a:t>
            </a:r>
          </a:p>
        </p:txBody>
      </p:sp>
      <p:sp>
        <p:nvSpPr>
          <p:cNvPr id="57" name="Text Placeholder 27"/>
          <p:cNvSpPr>
            <a:spLocks noGrp="1"/>
          </p:cNvSpPr>
          <p:nvPr>
            <p:ph type="body" sz="quarter" idx="18" hasCustomPrompt="1"/>
          </p:nvPr>
        </p:nvSpPr>
        <p:spPr>
          <a:xfrm>
            <a:off x="5943600" y="3009900"/>
            <a:ext cx="1981200" cy="304800"/>
          </a:xfrm>
          <a:prstGeom prst="rect">
            <a:avLst/>
          </a:prstGeom>
        </p:spPr>
        <p:txBody>
          <a:bodyPr/>
          <a:lstStyle>
            <a:lvl1pPr marL="0" indent="0" algn="r">
              <a:buNone/>
              <a:defRPr sz="130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a:t>£000,000</a:t>
            </a:r>
            <a:endParaRPr lang="en-US" dirty="0"/>
          </a:p>
        </p:txBody>
      </p:sp>
      <p:sp>
        <p:nvSpPr>
          <p:cNvPr id="58" name="Text Placeholder 27"/>
          <p:cNvSpPr>
            <a:spLocks noGrp="1"/>
          </p:cNvSpPr>
          <p:nvPr>
            <p:ph type="body" sz="quarter" idx="19" hasCustomPrompt="1"/>
          </p:nvPr>
        </p:nvSpPr>
        <p:spPr>
          <a:xfrm>
            <a:off x="3886200" y="36957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59" name="Text Placeholder 27"/>
          <p:cNvSpPr>
            <a:spLocks noGrp="1"/>
          </p:cNvSpPr>
          <p:nvPr>
            <p:ph type="body" sz="quarter" idx="20" hasCustomPrompt="1"/>
          </p:nvPr>
        </p:nvSpPr>
        <p:spPr>
          <a:xfrm>
            <a:off x="5943600" y="36957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
        <p:nvSpPr>
          <p:cNvPr id="60" name="Oval 59"/>
          <p:cNvSpPr/>
          <p:nvPr userDrawn="1"/>
        </p:nvSpPr>
        <p:spPr>
          <a:xfrm>
            <a:off x="3276600" y="1409700"/>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24972" y="1544083"/>
            <a:ext cx="236656" cy="264635"/>
          </a:xfrm>
          <a:prstGeom prst="rect">
            <a:avLst/>
          </a:prstGeom>
        </p:spPr>
      </p:pic>
      <p:sp>
        <p:nvSpPr>
          <p:cNvPr id="62" name="Text Placeholder 27"/>
          <p:cNvSpPr>
            <a:spLocks noGrp="1"/>
          </p:cNvSpPr>
          <p:nvPr>
            <p:ph type="body" sz="quarter" idx="21" hasCustomPrompt="1"/>
          </p:nvPr>
        </p:nvSpPr>
        <p:spPr>
          <a:xfrm>
            <a:off x="3886200" y="4533900"/>
            <a:ext cx="1752600" cy="609600"/>
          </a:xfrm>
          <a:prstGeom prst="rect">
            <a:avLst/>
          </a:prstGeom>
        </p:spPr>
        <p:txBody>
          <a:bodyPr/>
          <a:lstStyle>
            <a:lvl1pPr marL="0" indent="0" algn="l">
              <a:buNone/>
              <a:defRPr sz="1400" b="1" baseline="0">
                <a:solidFill>
                  <a:schemeClr val="tx1">
                    <a:lumMod val="50000"/>
                    <a:lumOff val="50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GENDER </a:t>
            </a:r>
            <a:r>
              <a:rPr lang="en-US" sz="1000" b="0" dirty="0"/>
              <a:t>(18 – 65)</a:t>
            </a:r>
            <a:endParaRPr lang="en-US" dirty="0"/>
          </a:p>
        </p:txBody>
      </p:sp>
      <p:sp>
        <p:nvSpPr>
          <p:cNvPr id="63" name="Text Placeholder 27"/>
          <p:cNvSpPr>
            <a:spLocks noGrp="1"/>
          </p:cNvSpPr>
          <p:nvPr>
            <p:ph type="body" sz="quarter" idx="22" hasCustomPrompt="1"/>
          </p:nvPr>
        </p:nvSpPr>
        <p:spPr>
          <a:xfrm>
            <a:off x="5943600" y="4533900"/>
            <a:ext cx="1981200" cy="609600"/>
          </a:xfrm>
          <a:prstGeom prst="rect">
            <a:avLst/>
          </a:prstGeom>
        </p:spPr>
        <p:txBody>
          <a:bodyPr/>
          <a:lstStyle>
            <a:lvl1pPr marL="0" indent="0" algn="r">
              <a:buNone/>
              <a:defRPr sz="1400" b="0" baseline="0">
                <a:solidFill>
                  <a:schemeClr val="tx1">
                    <a:lumMod val="65000"/>
                    <a:lumOff val="35000"/>
                  </a:schemeClr>
                </a:solidFill>
                <a:latin typeface="Futura Com Book" charset="0"/>
                <a:ea typeface="Futura Com Book" charset="0"/>
                <a:cs typeface="Futura Com Book" charset="0"/>
              </a:defRPr>
            </a:lvl1pPr>
            <a:lvl2pPr>
              <a:defRPr sz="1000">
                <a:latin typeface="Futura Com Book" charset="0"/>
                <a:ea typeface="Futura Com Book" charset="0"/>
                <a:cs typeface="Futura Com Book" charset="0"/>
              </a:defRPr>
            </a:lvl2pPr>
            <a:lvl3pPr>
              <a:defRPr sz="1000">
                <a:latin typeface="Futura Com Book" charset="0"/>
                <a:ea typeface="Futura Com Book" charset="0"/>
                <a:cs typeface="Futura Com Book" charset="0"/>
              </a:defRPr>
            </a:lvl3pPr>
            <a:lvl4pPr>
              <a:defRPr sz="1000">
                <a:latin typeface="Futura Com Book" charset="0"/>
                <a:ea typeface="Futura Com Book" charset="0"/>
                <a:cs typeface="Futura Com Book" charset="0"/>
              </a:defRPr>
            </a:lvl4pPr>
            <a:lvl5pPr>
              <a:defRPr sz="1000">
                <a:latin typeface="Futura Com Book" charset="0"/>
                <a:ea typeface="Futura Com Book" charset="0"/>
                <a:cs typeface="Futura Com Book" charset="0"/>
              </a:defRPr>
            </a:lvl5pPr>
          </a:lstStyle>
          <a:p>
            <a:pPr lvl="0"/>
            <a:r>
              <a:rPr lang="en-US" dirty="0"/>
              <a:t>£000,000 </a:t>
            </a:r>
            <a:r>
              <a:rPr lang="en-US" sz="1000" dirty="0"/>
              <a:t>(00.00%)</a:t>
            </a:r>
          </a:p>
          <a:p>
            <a:pPr lvl="0"/>
            <a:r>
              <a:rPr lang="en-US" sz="1400" b="0" dirty="0"/>
              <a:t>8.73 OTH</a:t>
            </a:r>
            <a:endParaRPr lang="en-US" sz="1000" dirty="0"/>
          </a:p>
        </p:txBody>
      </p:sp>
      <p:sp>
        <p:nvSpPr>
          <p:cNvPr id="22" name="Title 1"/>
          <p:cNvSpPr>
            <a:spLocks noGrp="1"/>
          </p:cNvSpPr>
          <p:nvPr>
            <p:ph type="title" hasCustomPrompt="1"/>
          </p:nvPr>
        </p:nvSpPr>
        <p:spPr>
          <a:xfrm>
            <a:off x="457199"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23"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24" name="Rectangle 23"/>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1367646153"/>
      </p:ext>
    </p:extLst>
  </p:cSld>
  <p:clrMapOvr>
    <a:masterClrMapping/>
  </p:clrMapOvr>
  <p:extLst>
    <p:ext uri="{DCECCB84-F9BA-43D5-87BE-67443E8EF086}">
      <p15:sldGuideLst xmlns:p15="http://schemas.microsoft.com/office/powerpoint/2012/main">
        <p15:guide id="1" orient="horz" pos="3336">
          <p15:clr>
            <a:srgbClr val="FBAE40"/>
          </p15:clr>
        </p15:guide>
        <p15:guide id="2" pos="19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cxnSp>
        <p:nvCxnSpPr>
          <p:cNvPr id="10" name="Straight Connector 9"/>
          <p:cNvCxnSpPr>
            <a:endCxn id="9" idx="0"/>
          </p:cNvCxnSpPr>
          <p:nvPr userDrawn="1"/>
        </p:nvCxnSpPr>
        <p:spPr>
          <a:xfrm>
            <a:off x="1162460" y="2344222"/>
            <a:ext cx="0"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5" idx="4"/>
          </p:cNvCxnSpPr>
          <p:nvPr userDrawn="1"/>
        </p:nvCxnSpPr>
        <p:spPr>
          <a:xfrm>
            <a:off x="2123115" y="3045100"/>
            <a:ext cx="2607"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7" idx="4"/>
          </p:cNvCxnSpPr>
          <p:nvPr userDrawn="1"/>
        </p:nvCxnSpPr>
        <p:spPr>
          <a:xfrm>
            <a:off x="5052044" y="3045100"/>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1" idx="4"/>
          </p:cNvCxnSpPr>
          <p:nvPr userDrawn="1"/>
        </p:nvCxnSpPr>
        <p:spPr>
          <a:xfrm>
            <a:off x="8011749" y="3045100"/>
            <a:ext cx="3" cy="60898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9" idx="0"/>
          </p:cNvCxnSpPr>
          <p:nvPr userDrawn="1"/>
        </p:nvCxnSpPr>
        <p:spPr>
          <a:xfrm flipH="1">
            <a:off x="7054011" y="2344222"/>
            <a:ext cx="6"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3" idx="0"/>
          </p:cNvCxnSpPr>
          <p:nvPr userDrawn="1"/>
        </p:nvCxnSpPr>
        <p:spPr>
          <a:xfrm flipH="1">
            <a:off x="4082427" y="2344222"/>
            <a:ext cx="9534" cy="5928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16"/>
          </p:nvPr>
        </p:nvSpPr>
        <p:spPr>
          <a:xfrm>
            <a:off x="478407" y="1914508"/>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3" name="Text Placeholder 10"/>
          <p:cNvSpPr>
            <a:spLocks noGrp="1"/>
          </p:cNvSpPr>
          <p:nvPr>
            <p:ph type="body" sz="quarter" idx="18"/>
          </p:nvPr>
        </p:nvSpPr>
        <p:spPr>
          <a:xfrm>
            <a:off x="3418537" y="194529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4" name="Text Placeholder 10"/>
          <p:cNvSpPr>
            <a:spLocks noGrp="1"/>
          </p:cNvSpPr>
          <p:nvPr>
            <p:ph type="body" sz="quarter" idx="19"/>
          </p:nvPr>
        </p:nvSpPr>
        <p:spPr>
          <a:xfrm>
            <a:off x="3418537" y="212430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6" name="Text Placeholder 10"/>
          <p:cNvSpPr>
            <a:spLocks noGrp="1"/>
          </p:cNvSpPr>
          <p:nvPr>
            <p:ph type="body" sz="quarter" idx="21"/>
          </p:nvPr>
        </p:nvSpPr>
        <p:spPr>
          <a:xfrm>
            <a:off x="6369959" y="212430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7" name="Text Placeholder 10"/>
          <p:cNvSpPr>
            <a:spLocks noGrp="1"/>
          </p:cNvSpPr>
          <p:nvPr>
            <p:ph type="body" sz="quarter" idx="22"/>
          </p:nvPr>
        </p:nvSpPr>
        <p:spPr>
          <a:xfrm>
            <a:off x="1452300" y="441070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8" name="Text Placeholder 10"/>
          <p:cNvSpPr>
            <a:spLocks noGrp="1"/>
          </p:cNvSpPr>
          <p:nvPr>
            <p:ph type="body" sz="quarter" idx="23"/>
          </p:nvPr>
        </p:nvSpPr>
        <p:spPr>
          <a:xfrm>
            <a:off x="1452300" y="458971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9" name="Text Placeholder 10"/>
          <p:cNvSpPr>
            <a:spLocks noGrp="1"/>
          </p:cNvSpPr>
          <p:nvPr>
            <p:ph type="body" sz="quarter" idx="24"/>
          </p:nvPr>
        </p:nvSpPr>
        <p:spPr>
          <a:xfrm>
            <a:off x="4392429" y="441070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50" name="Text Placeholder 10"/>
          <p:cNvSpPr>
            <a:spLocks noGrp="1"/>
          </p:cNvSpPr>
          <p:nvPr>
            <p:ph type="body" sz="quarter" idx="25"/>
          </p:nvPr>
        </p:nvSpPr>
        <p:spPr>
          <a:xfrm>
            <a:off x="4392429" y="458971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51" name="Text Placeholder 10"/>
          <p:cNvSpPr>
            <a:spLocks noGrp="1"/>
          </p:cNvSpPr>
          <p:nvPr>
            <p:ph type="body" sz="quarter" idx="26"/>
          </p:nvPr>
        </p:nvSpPr>
        <p:spPr>
          <a:xfrm>
            <a:off x="7343852" y="441070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52" name="Text Placeholder 10"/>
          <p:cNvSpPr>
            <a:spLocks noGrp="1"/>
          </p:cNvSpPr>
          <p:nvPr>
            <p:ph type="body" sz="quarter" idx="27"/>
          </p:nvPr>
        </p:nvSpPr>
        <p:spPr>
          <a:xfrm>
            <a:off x="7343852" y="458971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8" name="Rectangle 7"/>
          <p:cNvSpPr/>
          <p:nvPr userDrawn="1"/>
        </p:nvSpPr>
        <p:spPr>
          <a:xfrm>
            <a:off x="1162461" y="2983099"/>
            <a:ext cx="6849291" cy="3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9" name="Oval 8"/>
          <p:cNvSpPr>
            <a:spLocks/>
          </p:cNvSpPr>
          <p:nvPr userDrawn="1"/>
        </p:nvSpPr>
        <p:spPr>
          <a:xfrm>
            <a:off x="1108460"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1" dirty="0">
                <a:solidFill>
                  <a:srgbClr val="26A6CF"/>
                </a:solidFill>
                <a:latin typeface="Futura Com Light"/>
              </a:rPr>
              <a:t> </a:t>
            </a:r>
            <a:endParaRPr lang="en-US" sz="1351" dirty="0">
              <a:solidFill>
                <a:srgbClr val="26A6CF"/>
              </a:solidFill>
              <a:latin typeface="Futura Com Light"/>
            </a:endParaRPr>
          </a:p>
        </p:txBody>
      </p:sp>
      <p:sp>
        <p:nvSpPr>
          <p:cNvPr id="15" name="Oval 14"/>
          <p:cNvSpPr>
            <a:spLocks/>
          </p:cNvSpPr>
          <p:nvPr userDrawn="1"/>
        </p:nvSpPr>
        <p:spPr>
          <a:xfrm>
            <a:off x="2069115"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19" name="Oval 18"/>
          <p:cNvSpPr>
            <a:spLocks/>
          </p:cNvSpPr>
          <p:nvPr userDrawn="1"/>
        </p:nvSpPr>
        <p:spPr>
          <a:xfrm>
            <a:off x="7000011"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3" name="Oval 22"/>
          <p:cNvSpPr>
            <a:spLocks noChangeAspect="1"/>
          </p:cNvSpPr>
          <p:nvPr userDrawn="1"/>
        </p:nvSpPr>
        <p:spPr>
          <a:xfrm>
            <a:off x="4033827" y="2937100"/>
            <a:ext cx="972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27" name="Oval 26"/>
          <p:cNvSpPr>
            <a:spLocks/>
          </p:cNvSpPr>
          <p:nvPr userDrawn="1"/>
        </p:nvSpPr>
        <p:spPr>
          <a:xfrm>
            <a:off x="4998044"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1" name="Oval 30"/>
          <p:cNvSpPr>
            <a:spLocks/>
          </p:cNvSpPr>
          <p:nvPr userDrawn="1"/>
        </p:nvSpPr>
        <p:spPr>
          <a:xfrm>
            <a:off x="7957749" y="293710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5" name="Oval 34"/>
          <p:cNvSpPr/>
          <p:nvPr userDrawn="1"/>
        </p:nvSpPr>
        <p:spPr>
          <a:xfrm>
            <a:off x="3059359" y="2955100"/>
            <a:ext cx="72000" cy="72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6" name="Oval 35"/>
          <p:cNvSpPr/>
          <p:nvPr userDrawn="1"/>
        </p:nvSpPr>
        <p:spPr>
          <a:xfrm>
            <a:off x="5945809" y="2951100"/>
            <a:ext cx="72000" cy="80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Futura Com Light"/>
            </a:endParaRPr>
          </a:p>
        </p:txBody>
      </p:sp>
      <p:sp>
        <p:nvSpPr>
          <p:cNvPr id="37" name="TextBox 36"/>
          <p:cNvSpPr txBox="1"/>
          <p:nvPr userDrawn="1"/>
        </p:nvSpPr>
        <p:spPr>
          <a:xfrm>
            <a:off x="2589064" y="2631413"/>
            <a:ext cx="1068536"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First Break</a:t>
            </a:r>
            <a:endParaRPr lang="en-AU" sz="800" dirty="0">
              <a:solidFill>
                <a:schemeClr val="tx1">
                  <a:lumMod val="75000"/>
                  <a:lumOff val="25000"/>
                </a:schemeClr>
              </a:solidFill>
              <a:latin typeface="Futura Com Light"/>
            </a:endParaRPr>
          </a:p>
        </p:txBody>
      </p:sp>
      <p:sp>
        <p:nvSpPr>
          <p:cNvPr id="38" name="TextBox 37"/>
          <p:cNvSpPr txBox="1"/>
          <p:nvPr userDrawn="1"/>
        </p:nvSpPr>
        <p:spPr>
          <a:xfrm>
            <a:off x="5479163" y="2631413"/>
            <a:ext cx="1061240" cy="215444"/>
          </a:xfrm>
          <a:prstGeom prst="rect">
            <a:avLst/>
          </a:prstGeom>
          <a:noFill/>
        </p:spPr>
        <p:txBody>
          <a:bodyPr wrap="square" rtlCol="0">
            <a:spAutoFit/>
          </a:bodyPr>
          <a:lstStyle/>
          <a:p>
            <a:pPr algn="ctr"/>
            <a:r>
              <a:rPr lang="en-US" sz="800" dirty="0">
                <a:solidFill>
                  <a:schemeClr val="tx1">
                    <a:lumMod val="75000"/>
                    <a:lumOff val="25000"/>
                  </a:schemeClr>
                </a:solidFill>
                <a:latin typeface="Futura Com Light"/>
              </a:rPr>
              <a:t>Second Break</a:t>
            </a:r>
            <a:endParaRPr lang="en-AU" sz="800" dirty="0">
              <a:solidFill>
                <a:schemeClr val="tx1">
                  <a:lumMod val="75000"/>
                  <a:lumOff val="25000"/>
                </a:schemeClr>
              </a:solidFill>
              <a:latin typeface="Futura Com Light"/>
            </a:endParaRPr>
          </a:p>
        </p:txBody>
      </p:sp>
      <p:sp>
        <p:nvSpPr>
          <p:cNvPr id="42" name="Text Placeholder 10"/>
          <p:cNvSpPr>
            <a:spLocks noGrp="1"/>
          </p:cNvSpPr>
          <p:nvPr>
            <p:ph type="body" sz="quarter" idx="17"/>
          </p:nvPr>
        </p:nvSpPr>
        <p:spPr>
          <a:xfrm>
            <a:off x="478407" y="2124303"/>
            <a:ext cx="1368109" cy="219920"/>
          </a:xfrm>
          <a:prstGeom prst="rect">
            <a:avLst/>
          </a:prstGeom>
        </p:spPr>
        <p:txBody>
          <a:bodyPr lIns="0" tIns="0" rIns="0" bIns="0">
            <a:noAutofit/>
          </a:bodyPr>
          <a:lstStyle>
            <a:lvl1pPr marL="0" indent="0" algn="ctr">
              <a:buNone/>
              <a:defRPr sz="1000">
                <a:solidFill>
                  <a:srgbClr val="1E262E"/>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5" name="Text Placeholder 10"/>
          <p:cNvSpPr>
            <a:spLocks noGrp="1"/>
          </p:cNvSpPr>
          <p:nvPr>
            <p:ph type="body" sz="quarter" idx="20"/>
          </p:nvPr>
        </p:nvSpPr>
        <p:spPr>
          <a:xfrm>
            <a:off x="6369959" y="1945296"/>
            <a:ext cx="1368109" cy="260888"/>
          </a:xfrm>
          <a:prstGeom prst="rect">
            <a:avLst/>
          </a:prstGeom>
        </p:spPr>
        <p:txBody>
          <a:bodyPr lIns="0" tIns="0" rIns="0" bIns="0">
            <a:noAutofit/>
          </a:bodyPr>
          <a:lstStyle>
            <a:lvl1pPr marL="0" indent="0" algn="ctr">
              <a:buNone/>
              <a:defRPr sz="900" b="1" i="0">
                <a:solidFill>
                  <a:srgbClr val="00A6DB"/>
                </a:solidFill>
                <a:latin typeface="Futura Com Light"/>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4" name="Title 1"/>
          <p:cNvSpPr>
            <a:spLocks noGrp="1"/>
          </p:cNvSpPr>
          <p:nvPr>
            <p:ph type="title" hasCustomPrompt="1"/>
          </p:nvPr>
        </p:nvSpPr>
        <p:spPr>
          <a:xfrm>
            <a:off x="457200" y="723900"/>
            <a:ext cx="7886700" cy="312551"/>
          </a:xfrm>
          <a:prstGeom prst="rect">
            <a:avLst/>
          </a:prstGeom>
        </p:spPr>
        <p:txBody>
          <a:bodyPr lIns="0" tIns="0" rIns="0" bIns="0">
            <a:noAutofit/>
          </a:bodyPr>
          <a:lstStyle>
            <a:lvl1pPr algn="l">
              <a:defRPr sz="2400" b="1" i="0">
                <a:solidFill>
                  <a:schemeClr val="tx1"/>
                </a:solidFill>
                <a:latin typeface="+mj-lt"/>
                <a:ea typeface="Futura Com" charset="0"/>
                <a:cs typeface="Futura Com" charset="0"/>
              </a:defRPr>
            </a:lvl1pPr>
          </a:lstStyle>
          <a:p>
            <a:r>
              <a:rPr lang="en-US" dirty="0"/>
              <a:t>CLICK TO EDIT MASTER TITLE STYLE</a:t>
            </a:r>
          </a:p>
        </p:txBody>
      </p:sp>
      <p:sp>
        <p:nvSpPr>
          <p:cNvPr id="39" name="Text Placeholder 3"/>
          <p:cNvSpPr>
            <a:spLocks noGrp="1"/>
          </p:cNvSpPr>
          <p:nvPr>
            <p:ph type="body" sz="half" idx="2" hasCustomPrompt="1"/>
          </p:nvPr>
        </p:nvSpPr>
        <p:spPr>
          <a:xfrm>
            <a:off x="457199" y="1181100"/>
            <a:ext cx="6678763" cy="306619"/>
          </a:xfrm>
          <a:prstGeom prst="rect">
            <a:avLst/>
          </a:prstGeom>
        </p:spPr>
        <p:txBody>
          <a:bodyPr lIns="0" tIns="0" rIns="0" bIns="0">
            <a:noAutofit/>
          </a:bodyPr>
          <a:lstStyle>
            <a:lvl1pPr marL="0" indent="0" algn="l">
              <a:buNone/>
              <a:defRPr sz="1600" b="0" i="0">
                <a:solidFill>
                  <a:schemeClr val="tx1"/>
                </a:solidFill>
                <a:latin typeface="+mn-lt"/>
                <a:cs typeface="Futura Com Book"/>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40" name="Rectangle 39"/>
          <p:cNvSpPr/>
          <p:nvPr userDrawn="1"/>
        </p:nvSpPr>
        <p:spPr>
          <a:xfrm>
            <a:off x="457200" y="471487"/>
            <a:ext cx="2307751" cy="132321"/>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Tree>
    <p:extLst>
      <p:ext uri="{BB962C8B-B14F-4D97-AF65-F5344CB8AC3E}">
        <p14:creationId xmlns:p14="http://schemas.microsoft.com/office/powerpoint/2010/main" val="669703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5867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872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457200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1295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889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1181100"/>
            <a:ext cx="2626656" cy="3536494"/>
          </a:xfrm>
          <a:prstGeom prst="rect">
            <a:avLst/>
          </a:prstGeom>
        </p:spPr>
      </p:pic>
      <p:sp>
        <p:nvSpPr>
          <p:cNvPr id="9" name="Picture Placeholder 4"/>
          <p:cNvSpPr>
            <a:spLocks noGrp="1"/>
          </p:cNvSpPr>
          <p:nvPr>
            <p:ph type="pic" sz="quarter" idx="13"/>
          </p:nvPr>
        </p:nvSpPr>
        <p:spPr>
          <a:xfrm>
            <a:off x="1064269" y="1479288"/>
            <a:ext cx="2326918" cy="2940238"/>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67255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1295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0" y="723900"/>
            <a:ext cx="2166304" cy="4285912"/>
          </a:xfrm>
          <a:prstGeom prst="rect">
            <a:avLst/>
          </a:prstGeom>
        </p:spPr>
      </p:pic>
      <p:sp>
        <p:nvSpPr>
          <p:cNvPr id="9" name="Picture Placeholder 4"/>
          <p:cNvSpPr>
            <a:spLocks noGrp="1"/>
          </p:cNvSpPr>
          <p:nvPr>
            <p:ph type="pic" sz="quarter" idx="16"/>
          </p:nvPr>
        </p:nvSpPr>
        <p:spPr>
          <a:xfrm>
            <a:off x="5867400" y="1333500"/>
            <a:ext cx="1905000" cy="3124200"/>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7620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57060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F08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3400" y="1396830"/>
            <a:ext cx="3310909" cy="3074416"/>
          </a:xfrm>
          <a:prstGeom prst="rect">
            <a:avLst/>
          </a:prstGeom>
          <a:noFill/>
          <a:ln>
            <a:noFill/>
          </a:ln>
        </p:spPr>
      </p:pic>
      <p:sp>
        <p:nvSpPr>
          <p:cNvPr id="12" name="Picture Placeholder 4"/>
          <p:cNvSpPr>
            <a:spLocks noGrp="1"/>
          </p:cNvSpPr>
          <p:nvPr>
            <p:ph type="pic" sz="quarter" idx="38"/>
          </p:nvPr>
        </p:nvSpPr>
        <p:spPr>
          <a:xfrm>
            <a:off x="885222" y="1550687"/>
            <a:ext cx="2628330" cy="2003172"/>
          </a:xfrm>
          <a:custGeom>
            <a:avLst/>
            <a:gdLst>
              <a:gd name="connsiteX0" fmla="*/ 0 w 1483392"/>
              <a:gd name="connsiteY0" fmla="*/ 2736304 h 2736304"/>
              <a:gd name="connsiteX1" fmla="*/ 161319 w 1483392"/>
              <a:gd name="connsiteY1" fmla="*/ 0 h 2736304"/>
              <a:gd name="connsiteX2" fmla="*/ 1322073 w 1483392"/>
              <a:gd name="connsiteY2" fmla="*/ 0 h 2736304"/>
              <a:gd name="connsiteX3" fmla="*/ 1483392 w 1483392"/>
              <a:gd name="connsiteY3" fmla="*/ 2736304 h 2736304"/>
              <a:gd name="connsiteX4" fmla="*/ 0 w 1483392"/>
              <a:gd name="connsiteY4" fmla="*/ 2736304 h 2736304"/>
              <a:gd name="connsiteX0" fmla="*/ 0 w 2052571"/>
              <a:gd name="connsiteY0" fmla="*/ 2782280 h 2782280"/>
              <a:gd name="connsiteX1" fmla="*/ 161319 w 2052571"/>
              <a:gd name="connsiteY1" fmla="*/ 45976 h 2782280"/>
              <a:gd name="connsiteX2" fmla="*/ 2052571 w 2052571"/>
              <a:gd name="connsiteY2" fmla="*/ 0 h 2782280"/>
              <a:gd name="connsiteX3" fmla="*/ 1483392 w 2052571"/>
              <a:gd name="connsiteY3" fmla="*/ 2782280 h 2782280"/>
              <a:gd name="connsiteX4" fmla="*/ 0 w 2052571"/>
              <a:gd name="connsiteY4" fmla="*/ 2782280 h 2782280"/>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82280 h 2899775"/>
              <a:gd name="connsiteX4" fmla="*/ 0 w 2083221"/>
              <a:gd name="connsiteY4" fmla="*/ 2899775 h 2899775"/>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66955 h 2899775"/>
              <a:gd name="connsiteX4" fmla="*/ 0 w 2083221"/>
              <a:gd name="connsiteY4" fmla="*/ 2899775 h 2899775"/>
              <a:gd name="connsiteX0" fmla="*/ 0 w 2379435"/>
              <a:gd name="connsiteY0" fmla="*/ 2853798 h 2853798"/>
              <a:gd name="connsiteX1" fmla="*/ 191969 w 2379435"/>
              <a:gd name="connsiteY1" fmla="*/ -1 h 2853798"/>
              <a:gd name="connsiteX2" fmla="*/ 2379435 w 2379435"/>
              <a:gd name="connsiteY2" fmla="*/ 559096 h 2853798"/>
              <a:gd name="connsiteX3" fmla="*/ 1514042 w 2379435"/>
              <a:gd name="connsiteY3" fmla="*/ 2720978 h 2853798"/>
              <a:gd name="connsiteX4" fmla="*/ 0 w 2379435"/>
              <a:gd name="connsiteY4" fmla="*/ 2853798 h 2853798"/>
              <a:gd name="connsiteX0" fmla="*/ 0 w 2473518"/>
              <a:gd name="connsiteY0" fmla="*/ 2853800 h 3109957"/>
              <a:gd name="connsiteX1" fmla="*/ 191969 w 2473518"/>
              <a:gd name="connsiteY1" fmla="*/ 1 h 3109957"/>
              <a:gd name="connsiteX2" fmla="*/ 2379435 w 2473518"/>
              <a:gd name="connsiteY2" fmla="*/ 559098 h 3109957"/>
              <a:gd name="connsiteX3" fmla="*/ 2473518 w 2473518"/>
              <a:gd name="connsiteY3" fmla="*/ 3109957 h 3109957"/>
              <a:gd name="connsiteX4" fmla="*/ 0 w 2473518"/>
              <a:gd name="connsiteY4" fmla="*/ 2853800 h 3109957"/>
              <a:gd name="connsiteX0" fmla="*/ 0 w 2473518"/>
              <a:gd name="connsiteY0" fmla="*/ 2853798 h 3109955"/>
              <a:gd name="connsiteX1" fmla="*/ 191969 w 2473518"/>
              <a:gd name="connsiteY1" fmla="*/ -1 h 3109955"/>
              <a:gd name="connsiteX2" fmla="*/ 2315041 w 2473518"/>
              <a:gd name="connsiteY2" fmla="*/ 505072 h 3109955"/>
              <a:gd name="connsiteX3" fmla="*/ 2473518 w 2473518"/>
              <a:gd name="connsiteY3" fmla="*/ 3109955 h 3109955"/>
              <a:gd name="connsiteX4" fmla="*/ 0 w 2473518"/>
              <a:gd name="connsiteY4" fmla="*/ 2853798 h 3109955"/>
              <a:gd name="connsiteX0" fmla="*/ 368262 w 2841780"/>
              <a:gd name="connsiteY0" fmla="*/ 3264384 h 3520541"/>
              <a:gd name="connsiteX1" fmla="*/ 0 w 2841780"/>
              <a:gd name="connsiteY1" fmla="*/ 0 h 3520541"/>
              <a:gd name="connsiteX2" fmla="*/ 2683303 w 2841780"/>
              <a:gd name="connsiteY2" fmla="*/ 915658 h 3520541"/>
              <a:gd name="connsiteX3" fmla="*/ 2841780 w 2841780"/>
              <a:gd name="connsiteY3" fmla="*/ 3520541 h 3520541"/>
              <a:gd name="connsiteX4" fmla="*/ 368262 w 2841780"/>
              <a:gd name="connsiteY4" fmla="*/ 3264384 h 3520541"/>
              <a:gd name="connsiteX0" fmla="*/ 1214 w 2841780"/>
              <a:gd name="connsiteY0" fmla="*/ 3167140 h 3520541"/>
              <a:gd name="connsiteX1" fmla="*/ 0 w 2841780"/>
              <a:gd name="connsiteY1" fmla="*/ 0 h 3520541"/>
              <a:gd name="connsiteX2" fmla="*/ 2683303 w 2841780"/>
              <a:gd name="connsiteY2" fmla="*/ 915658 h 3520541"/>
              <a:gd name="connsiteX3" fmla="*/ 2841780 w 2841780"/>
              <a:gd name="connsiteY3" fmla="*/ 3520541 h 3520541"/>
              <a:gd name="connsiteX4" fmla="*/ 1214 w 2841780"/>
              <a:gd name="connsiteY4" fmla="*/ 3167140 h 3520541"/>
              <a:gd name="connsiteX0" fmla="*/ 39851 w 2880417"/>
              <a:gd name="connsiteY0" fmla="*/ 3188750 h 3542151"/>
              <a:gd name="connsiteX1" fmla="*/ 0 w 2880417"/>
              <a:gd name="connsiteY1" fmla="*/ 0 h 3542151"/>
              <a:gd name="connsiteX2" fmla="*/ 2721940 w 2880417"/>
              <a:gd name="connsiteY2" fmla="*/ 93726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21940 w 2880417"/>
              <a:gd name="connsiteY2" fmla="*/ 91565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41258 w 2880417"/>
              <a:gd name="connsiteY2" fmla="*/ 969682 h 3542151"/>
              <a:gd name="connsiteX3" fmla="*/ 2880417 w 2880417"/>
              <a:gd name="connsiteY3" fmla="*/ 3542151 h 3542151"/>
              <a:gd name="connsiteX4" fmla="*/ 39851 w 2880417"/>
              <a:gd name="connsiteY4" fmla="*/ 3188750 h 3542151"/>
              <a:gd name="connsiteX0" fmla="*/ 39851 w 2741258"/>
              <a:gd name="connsiteY0" fmla="*/ 3188750 h 3542151"/>
              <a:gd name="connsiteX1" fmla="*/ 0 w 2741258"/>
              <a:gd name="connsiteY1" fmla="*/ 0 h 3542151"/>
              <a:gd name="connsiteX2" fmla="*/ 2741258 w 2741258"/>
              <a:gd name="connsiteY2" fmla="*/ 969682 h 3542151"/>
              <a:gd name="connsiteX3" fmla="*/ 2681635 w 2741258"/>
              <a:gd name="connsiteY3" fmla="*/ 3542151 h 3542151"/>
              <a:gd name="connsiteX4" fmla="*/ 39851 w 2741258"/>
              <a:gd name="connsiteY4" fmla="*/ 3188750 h 3542151"/>
              <a:gd name="connsiteX0" fmla="*/ 39851 w 2681635"/>
              <a:gd name="connsiteY0" fmla="*/ 3188750 h 3542151"/>
              <a:gd name="connsiteX1" fmla="*/ 0 w 2681635"/>
              <a:gd name="connsiteY1" fmla="*/ 0 h 3542151"/>
              <a:gd name="connsiteX2" fmla="*/ 2343693 w 2681635"/>
              <a:gd name="connsiteY2" fmla="*/ 969682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264180 w 2681635"/>
              <a:gd name="connsiteY2" fmla="*/ 1603411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303936 w 2681635"/>
              <a:gd name="connsiteY2" fmla="*/ 902971 h 3542151"/>
              <a:gd name="connsiteX3" fmla="*/ 2681635 w 2681635"/>
              <a:gd name="connsiteY3" fmla="*/ 3542151 h 3542151"/>
              <a:gd name="connsiteX4" fmla="*/ 39851 w 2681635"/>
              <a:gd name="connsiteY4" fmla="*/ 3188750 h 3542151"/>
              <a:gd name="connsiteX0" fmla="*/ 39851 w 2681635"/>
              <a:gd name="connsiteY0" fmla="*/ 3255458 h 3608859"/>
              <a:gd name="connsiteX1" fmla="*/ 0 w 2681635"/>
              <a:gd name="connsiteY1" fmla="*/ 0 h 3608859"/>
              <a:gd name="connsiteX2" fmla="*/ 2303936 w 2681635"/>
              <a:gd name="connsiteY2" fmla="*/ 969679 h 3608859"/>
              <a:gd name="connsiteX3" fmla="*/ 2681635 w 2681635"/>
              <a:gd name="connsiteY3" fmla="*/ 3608859 h 3608859"/>
              <a:gd name="connsiteX4" fmla="*/ 39851 w 2681635"/>
              <a:gd name="connsiteY4" fmla="*/ 3255458 h 3608859"/>
              <a:gd name="connsiteX0" fmla="*/ 258512 w 2681635"/>
              <a:gd name="connsiteY0" fmla="*/ 3222104 h 3608859"/>
              <a:gd name="connsiteX1" fmla="*/ 0 w 2681635"/>
              <a:gd name="connsiteY1" fmla="*/ 0 h 3608859"/>
              <a:gd name="connsiteX2" fmla="*/ 2303936 w 2681635"/>
              <a:gd name="connsiteY2" fmla="*/ 969679 h 3608859"/>
              <a:gd name="connsiteX3" fmla="*/ 2681635 w 2681635"/>
              <a:gd name="connsiteY3" fmla="*/ 3608859 h 3608859"/>
              <a:gd name="connsiteX4" fmla="*/ 258512 w 2681635"/>
              <a:gd name="connsiteY4" fmla="*/ 3222104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269210 w 2702138"/>
              <a:gd name="connsiteY0" fmla="*/ 3068644 h 3574458"/>
              <a:gd name="connsiteX1" fmla="*/ 0 w 2702138"/>
              <a:gd name="connsiteY1" fmla="*/ 0 h 3574458"/>
              <a:gd name="connsiteX2" fmla="*/ 2324439 w 2702138"/>
              <a:gd name="connsiteY2" fmla="*/ 935278 h 3574458"/>
              <a:gd name="connsiteX3" fmla="*/ 2702138 w 2702138"/>
              <a:gd name="connsiteY3" fmla="*/ 3574458 h 3574458"/>
              <a:gd name="connsiteX4" fmla="*/ 269210 w 2702138"/>
              <a:gd name="connsiteY4" fmla="*/ 3068644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583225"/>
              <a:gd name="connsiteY0" fmla="*/ 3027362 h 3347410"/>
              <a:gd name="connsiteX1" fmla="*/ 0 w 2583225"/>
              <a:gd name="connsiteY1" fmla="*/ 0 h 3347410"/>
              <a:gd name="connsiteX2" fmla="*/ 2324439 w 2583225"/>
              <a:gd name="connsiteY2" fmla="*/ 935278 h 3347410"/>
              <a:gd name="connsiteX3" fmla="*/ 2583225 w 2583225"/>
              <a:gd name="connsiteY3" fmla="*/ 3347410 h 3347410"/>
              <a:gd name="connsiteX4" fmla="*/ 211803 w 2583225"/>
              <a:gd name="connsiteY4" fmla="*/ 3027362 h 3347410"/>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54731 w 2628330"/>
              <a:gd name="connsiteY2" fmla="*/ 983440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30" h="3361171">
                <a:moveTo>
                  <a:pt x="211803" y="3027362"/>
                </a:moveTo>
                <a:cubicBezTo>
                  <a:pt x="149892" y="2047332"/>
                  <a:pt x="16808" y="285126"/>
                  <a:pt x="0" y="0"/>
                </a:cubicBezTo>
                <a:lnTo>
                  <a:pt x="2279334" y="935278"/>
                </a:lnTo>
                <a:cubicBezTo>
                  <a:pt x="2397033" y="1750790"/>
                  <a:pt x="2510632" y="2580062"/>
                  <a:pt x="2628330" y="3361171"/>
                </a:cubicBezTo>
                <a:lnTo>
                  <a:pt x="211803" y="3027362"/>
                </a:lnTo>
                <a:close/>
              </a:path>
            </a:pathLst>
          </a:custGeom>
          <a:solidFill>
            <a:schemeClr val="bg1"/>
          </a:solidFill>
        </p:spPr>
        <p:txBody>
          <a:bodyPr/>
          <a:lstStyle>
            <a:lvl1pPr>
              <a:defRPr sz="700"/>
            </a:lvl1pPr>
          </a:lstStyle>
          <a:p>
            <a:r>
              <a:rPr lang="en-US"/>
              <a:t>Drag picture to placeholder or click icon to add</a:t>
            </a:r>
          </a:p>
        </p:txBody>
      </p:sp>
      <p:sp>
        <p:nvSpPr>
          <p:cNvPr id="9"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08062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8401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5867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29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0" name="Picture Placeholder 9"/>
          <p:cNvSpPr>
            <a:spLocks noGrp="1"/>
          </p:cNvSpPr>
          <p:nvPr>
            <p:ph type="pic" sz="quarter" idx="13"/>
          </p:nvPr>
        </p:nvSpPr>
        <p:spPr>
          <a:xfrm>
            <a:off x="4572000" y="0"/>
            <a:ext cx="4572000" cy="5715000"/>
          </a:xfrm>
          <a:prstGeom prst="rect">
            <a:avLst/>
          </a:prstGeom>
          <a:noFill/>
        </p:spPr>
        <p:txBody>
          <a:bodyPr/>
          <a:lstStyle>
            <a:lvl1pPr>
              <a:defRPr>
                <a:latin typeface="Futura Com Light"/>
              </a:defRPr>
            </a:lvl1pPr>
          </a:lstStyle>
          <a:p>
            <a:r>
              <a:rPr lang="en-US"/>
              <a:t>Drag picture to placeholder or click icon to add</a:t>
            </a:r>
            <a:endParaRPr lang="en-US" dirty="0"/>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3" name="Text Placeholder 15"/>
          <p:cNvSpPr>
            <a:spLocks noGrp="1"/>
          </p:cNvSpPr>
          <p:nvPr>
            <p:ph type="body" sz="quarter" idx="15"/>
          </p:nvPr>
        </p:nvSpPr>
        <p:spPr>
          <a:xfrm>
            <a:off x="838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
        <p:nvSpPr>
          <p:cNvPr id="15" name="Rectangle 14"/>
          <p:cNvSpPr/>
          <p:nvPr userDrawn="1"/>
        </p:nvSpPr>
        <p:spPr>
          <a:xfrm>
            <a:off x="1295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3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1181100"/>
            <a:ext cx="2626656" cy="3536494"/>
          </a:xfrm>
          <a:prstGeom prst="rect">
            <a:avLst/>
          </a:prstGeom>
        </p:spPr>
      </p:pic>
      <p:sp>
        <p:nvSpPr>
          <p:cNvPr id="9" name="Picture Placeholder 4"/>
          <p:cNvSpPr>
            <a:spLocks noGrp="1"/>
          </p:cNvSpPr>
          <p:nvPr>
            <p:ph type="pic" sz="quarter" idx="13"/>
          </p:nvPr>
        </p:nvSpPr>
        <p:spPr>
          <a:xfrm>
            <a:off x="1064269" y="1479288"/>
            <a:ext cx="2326918" cy="2940238"/>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05178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8" name="Rectangle 7"/>
          <p:cNvSpPr/>
          <p:nvPr userDrawn="1"/>
        </p:nvSpPr>
        <p:spPr>
          <a:xfrm>
            <a:off x="457200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457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1295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0" y="723900"/>
            <a:ext cx="2166304" cy="4285912"/>
          </a:xfrm>
          <a:prstGeom prst="rect">
            <a:avLst/>
          </a:prstGeom>
        </p:spPr>
      </p:pic>
      <p:sp>
        <p:nvSpPr>
          <p:cNvPr id="9" name="Picture Placeholder 4"/>
          <p:cNvSpPr>
            <a:spLocks noGrp="1"/>
          </p:cNvSpPr>
          <p:nvPr>
            <p:ph type="pic" sz="quarter" idx="16"/>
          </p:nvPr>
        </p:nvSpPr>
        <p:spPr>
          <a:xfrm>
            <a:off x="5867400" y="1333500"/>
            <a:ext cx="1905000" cy="3124200"/>
          </a:xfrm>
          <a:prstGeom prst="rect">
            <a:avLst/>
          </a:prstGeom>
        </p:spPr>
        <p:txBody>
          <a:bodyPr/>
          <a:lstStyle>
            <a:lvl1pPr marL="0" indent="0">
              <a:buNone/>
              <a:defRPr sz="800">
                <a:latin typeface="Futura Com Light"/>
              </a:defRPr>
            </a:lvl1pPr>
          </a:lstStyle>
          <a:p>
            <a:r>
              <a:rPr lang="en-US"/>
              <a:t>Drag picture to placeholder or click icon to add</a:t>
            </a:r>
            <a:endParaRPr lang="en-US" dirty="0"/>
          </a:p>
        </p:txBody>
      </p:sp>
      <p:sp>
        <p:nvSpPr>
          <p:cNvPr id="10" name="Text Placeholder 15"/>
          <p:cNvSpPr>
            <a:spLocks noGrp="1"/>
          </p:cNvSpPr>
          <p:nvPr>
            <p:ph type="body" sz="quarter" idx="15"/>
          </p:nvPr>
        </p:nvSpPr>
        <p:spPr>
          <a:xfrm>
            <a:off x="7620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603778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8" name="Rectangle 7"/>
          <p:cNvSpPr/>
          <p:nvPr userDrawn="1"/>
        </p:nvSpPr>
        <p:spPr>
          <a:xfrm>
            <a:off x="0" y="0"/>
            <a:ext cx="4572000" cy="57150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Futura Com Light"/>
            </a:endParaRPr>
          </a:p>
        </p:txBody>
      </p:sp>
      <p:sp>
        <p:nvSpPr>
          <p:cNvPr id="11" name="Title 1"/>
          <p:cNvSpPr>
            <a:spLocks noGrp="1"/>
          </p:cNvSpPr>
          <p:nvPr>
            <p:ph type="title" hasCustomPrompt="1"/>
          </p:nvPr>
        </p:nvSpPr>
        <p:spPr>
          <a:xfrm>
            <a:off x="5029200" y="1409700"/>
            <a:ext cx="3657600" cy="381000"/>
          </a:xfrm>
          <a:prstGeom prst="rect">
            <a:avLst/>
          </a:prstGeom>
        </p:spPr>
        <p:txBody>
          <a:bodyPr lIns="0" tIns="0" rIns="0" bIns="0">
            <a:noAutofit/>
          </a:bodyPr>
          <a:lstStyle>
            <a:lvl1pPr algn="ctr">
              <a:defRPr sz="3200" b="1" i="0">
                <a:solidFill>
                  <a:schemeClr val="tx1"/>
                </a:solidFill>
                <a:latin typeface="+mj-lt"/>
                <a:ea typeface="Futura Com" charset="0"/>
                <a:cs typeface="Futura Com" charset="0"/>
              </a:defRPr>
            </a:lvl1pPr>
          </a:lstStyle>
          <a:p>
            <a:r>
              <a:rPr lang="en-US" dirty="0"/>
              <a:t>CLICK TO EDIT MASTER TITLE STYLE</a:t>
            </a:r>
          </a:p>
        </p:txBody>
      </p:sp>
      <p:sp>
        <p:nvSpPr>
          <p:cNvPr id="15" name="Rectangle 14"/>
          <p:cNvSpPr/>
          <p:nvPr userDrawn="1"/>
        </p:nvSpPr>
        <p:spPr>
          <a:xfrm>
            <a:off x="5867400" y="2857500"/>
            <a:ext cx="2049136" cy="152400"/>
          </a:xfrm>
          <a:prstGeom prst="rect">
            <a:avLst/>
          </a:prstGeom>
          <a:solidFill>
            <a:srgbClr val="E30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3400" y="1396830"/>
            <a:ext cx="3310909" cy="3074416"/>
          </a:xfrm>
          <a:prstGeom prst="rect">
            <a:avLst/>
          </a:prstGeom>
          <a:noFill/>
          <a:ln>
            <a:noFill/>
          </a:ln>
        </p:spPr>
      </p:pic>
      <p:sp>
        <p:nvSpPr>
          <p:cNvPr id="12" name="Picture Placeholder 4"/>
          <p:cNvSpPr>
            <a:spLocks noGrp="1"/>
          </p:cNvSpPr>
          <p:nvPr>
            <p:ph type="pic" sz="quarter" idx="38"/>
          </p:nvPr>
        </p:nvSpPr>
        <p:spPr>
          <a:xfrm>
            <a:off x="885222" y="1550687"/>
            <a:ext cx="2628330" cy="2003172"/>
          </a:xfrm>
          <a:custGeom>
            <a:avLst/>
            <a:gdLst>
              <a:gd name="connsiteX0" fmla="*/ 0 w 1483392"/>
              <a:gd name="connsiteY0" fmla="*/ 2736304 h 2736304"/>
              <a:gd name="connsiteX1" fmla="*/ 161319 w 1483392"/>
              <a:gd name="connsiteY1" fmla="*/ 0 h 2736304"/>
              <a:gd name="connsiteX2" fmla="*/ 1322073 w 1483392"/>
              <a:gd name="connsiteY2" fmla="*/ 0 h 2736304"/>
              <a:gd name="connsiteX3" fmla="*/ 1483392 w 1483392"/>
              <a:gd name="connsiteY3" fmla="*/ 2736304 h 2736304"/>
              <a:gd name="connsiteX4" fmla="*/ 0 w 1483392"/>
              <a:gd name="connsiteY4" fmla="*/ 2736304 h 2736304"/>
              <a:gd name="connsiteX0" fmla="*/ 0 w 2052571"/>
              <a:gd name="connsiteY0" fmla="*/ 2782280 h 2782280"/>
              <a:gd name="connsiteX1" fmla="*/ 161319 w 2052571"/>
              <a:gd name="connsiteY1" fmla="*/ 45976 h 2782280"/>
              <a:gd name="connsiteX2" fmla="*/ 2052571 w 2052571"/>
              <a:gd name="connsiteY2" fmla="*/ 0 h 2782280"/>
              <a:gd name="connsiteX3" fmla="*/ 1483392 w 2052571"/>
              <a:gd name="connsiteY3" fmla="*/ 2782280 h 2782280"/>
              <a:gd name="connsiteX4" fmla="*/ 0 w 2052571"/>
              <a:gd name="connsiteY4" fmla="*/ 2782280 h 2782280"/>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82280 h 2899775"/>
              <a:gd name="connsiteX4" fmla="*/ 0 w 2083221"/>
              <a:gd name="connsiteY4" fmla="*/ 2899775 h 2899775"/>
              <a:gd name="connsiteX0" fmla="*/ 0 w 2083221"/>
              <a:gd name="connsiteY0" fmla="*/ 2899775 h 2899775"/>
              <a:gd name="connsiteX1" fmla="*/ 191969 w 2083221"/>
              <a:gd name="connsiteY1" fmla="*/ 45976 h 2899775"/>
              <a:gd name="connsiteX2" fmla="*/ 2083221 w 2083221"/>
              <a:gd name="connsiteY2" fmla="*/ 0 h 2899775"/>
              <a:gd name="connsiteX3" fmla="*/ 1514042 w 2083221"/>
              <a:gd name="connsiteY3" fmla="*/ 2766955 h 2899775"/>
              <a:gd name="connsiteX4" fmla="*/ 0 w 2083221"/>
              <a:gd name="connsiteY4" fmla="*/ 2899775 h 2899775"/>
              <a:gd name="connsiteX0" fmla="*/ 0 w 2379435"/>
              <a:gd name="connsiteY0" fmla="*/ 2853798 h 2853798"/>
              <a:gd name="connsiteX1" fmla="*/ 191969 w 2379435"/>
              <a:gd name="connsiteY1" fmla="*/ -1 h 2853798"/>
              <a:gd name="connsiteX2" fmla="*/ 2379435 w 2379435"/>
              <a:gd name="connsiteY2" fmla="*/ 559096 h 2853798"/>
              <a:gd name="connsiteX3" fmla="*/ 1514042 w 2379435"/>
              <a:gd name="connsiteY3" fmla="*/ 2720978 h 2853798"/>
              <a:gd name="connsiteX4" fmla="*/ 0 w 2379435"/>
              <a:gd name="connsiteY4" fmla="*/ 2853798 h 2853798"/>
              <a:gd name="connsiteX0" fmla="*/ 0 w 2473518"/>
              <a:gd name="connsiteY0" fmla="*/ 2853800 h 3109957"/>
              <a:gd name="connsiteX1" fmla="*/ 191969 w 2473518"/>
              <a:gd name="connsiteY1" fmla="*/ 1 h 3109957"/>
              <a:gd name="connsiteX2" fmla="*/ 2379435 w 2473518"/>
              <a:gd name="connsiteY2" fmla="*/ 559098 h 3109957"/>
              <a:gd name="connsiteX3" fmla="*/ 2473518 w 2473518"/>
              <a:gd name="connsiteY3" fmla="*/ 3109957 h 3109957"/>
              <a:gd name="connsiteX4" fmla="*/ 0 w 2473518"/>
              <a:gd name="connsiteY4" fmla="*/ 2853800 h 3109957"/>
              <a:gd name="connsiteX0" fmla="*/ 0 w 2473518"/>
              <a:gd name="connsiteY0" fmla="*/ 2853798 h 3109955"/>
              <a:gd name="connsiteX1" fmla="*/ 191969 w 2473518"/>
              <a:gd name="connsiteY1" fmla="*/ -1 h 3109955"/>
              <a:gd name="connsiteX2" fmla="*/ 2315041 w 2473518"/>
              <a:gd name="connsiteY2" fmla="*/ 505072 h 3109955"/>
              <a:gd name="connsiteX3" fmla="*/ 2473518 w 2473518"/>
              <a:gd name="connsiteY3" fmla="*/ 3109955 h 3109955"/>
              <a:gd name="connsiteX4" fmla="*/ 0 w 2473518"/>
              <a:gd name="connsiteY4" fmla="*/ 2853798 h 3109955"/>
              <a:gd name="connsiteX0" fmla="*/ 368262 w 2841780"/>
              <a:gd name="connsiteY0" fmla="*/ 3264384 h 3520541"/>
              <a:gd name="connsiteX1" fmla="*/ 0 w 2841780"/>
              <a:gd name="connsiteY1" fmla="*/ 0 h 3520541"/>
              <a:gd name="connsiteX2" fmla="*/ 2683303 w 2841780"/>
              <a:gd name="connsiteY2" fmla="*/ 915658 h 3520541"/>
              <a:gd name="connsiteX3" fmla="*/ 2841780 w 2841780"/>
              <a:gd name="connsiteY3" fmla="*/ 3520541 h 3520541"/>
              <a:gd name="connsiteX4" fmla="*/ 368262 w 2841780"/>
              <a:gd name="connsiteY4" fmla="*/ 3264384 h 3520541"/>
              <a:gd name="connsiteX0" fmla="*/ 1214 w 2841780"/>
              <a:gd name="connsiteY0" fmla="*/ 3167140 h 3520541"/>
              <a:gd name="connsiteX1" fmla="*/ 0 w 2841780"/>
              <a:gd name="connsiteY1" fmla="*/ 0 h 3520541"/>
              <a:gd name="connsiteX2" fmla="*/ 2683303 w 2841780"/>
              <a:gd name="connsiteY2" fmla="*/ 915658 h 3520541"/>
              <a:gd name="connsiteX3" fmla="*/ 2841780 w 2841780"/>
              <a:gd name="connsiteY3" fmla="*/ 3520541 h 3520541"/>
              <a:gd name="connsiteX4" fmla="*/ 1214 w 2841780"/>
              <a:gd name="connsiteY4" fmla="*/ 3167140 h 3520541"/>
              <a:gd name="connsiteX0" fmla="*/ 39851 w 2880417"/>
              <a:gd name="connsiteY0" fmla="*/ 3188750 h 3542151"/>
              <a:gd name="connsiteX1" fmla="*/ 0 w 2880417"/>
              <a:gd name="connsiteY1" fmla="*/ 0 h 3542151"/>
              <a:gd name="connsiteX2" fmla="*/ 2721940 w 2880417"/>
              <a:gd name="connsiteY2" fmla="*/ 93726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21940 w 2880417"/>
              <a:gd name="connsiteY2" fmla="*/ 915658 h 3542151"/>
              <a:gd name="connsiteX3" fmla="*/ 2880417 w 2880417"/>
              <a:gd name="connsiteY3" fmla="*/ 3542151 h 3542151"/>
              <a:gd name="connsiteX4" fmla="*/ 39851 w 2880417"/>
              <a:gd name="connsiteY4" fmla="*/ 3188750 h 3542151"/>
              <a:gd name="connsiteX0" fmla="*/ 39851 w 2880417"/>
              <a:gd name="connsiteY0" fmla="*/ 3188750 h 3542151"/>
              <a:gd name="connsiteX1" fmla="*/ 0 w 2880417"/>
              <a:gd name="connsiteY1" fmla="*/ 0 h 3542151"/>
              <a:gd name="connsiteX2" fmla="*/ 2741258 w 2880417"/>
              <a:gd name="connsiteY2" fmla="*/ 969682 h 3542151"/>
              <a:gd name="connsiteX3" fmla="*/ 2880417 w 2880417"/>
              <a:gd name="connsiteY3" fmla="*/ 3542151 h 3542151"/>
              <a:gd name="connsiteX4" fmla="*/ 39851 w 2880417"/>
              <a:gd name="connsiteY4" fmla="*/ 3188750 h 3542151"/>
              <a:gd name="connsiteX0" fmla="*/ 39851 w 2741258"/>
              <a:gd name="connsiteY0" fmla="*/ 3188750 h 3542151"/>
              <a:gd name="connsiteX1" fmla="*/ 0 w 2741258"/>
              <a:gd name="connsiteY1" fmla="*/ 0 h 3542151"/>
              <a:gd name="connsiteX2" fmla="*/ 2741258 w 2741258"/>
              <a:gd name="connsiteY2" fmla="*/ 969682 h 3542151"/>
              <a:gd name="connsiteX3" fmla="*/ 2681635 w 2741258"/>
              <a:gd name="connsiteY3" fmla="*/ 3542151 h 3542151"/>
              <a:gd name="connsiteX4" fmla="*/ 39851 w 2741258"/>
              <a:gd name="connsiteY4" fmla="*/ 3188750 h 3542151"/>
              <a:gd name="connsiteX0" fmla="*/ 39851 w 2681635"/>
              <a:gd name="connsiteY0" fmla="*/ 3188750 h 3542151"/>
              <a:gd name="connsiteX1" fmla="*/ 0 w 2681635"/>
              <a:gd name="connsiteY1" fmla="*/ 0 h 3542151"/>
              <a:gd name="connsiteX2" fmla="*/ 2343693 w 2681635"/>
              <a:gd name="connsiteY2" fmla="*/ 969682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264180 w 2681635"/>
              <a:gd name="connsiteY2" fmla="*/ 1603411 h 3542151"/>
              <a:gd name="connsiteX3" fmla="*/ 2681635 w 2681635"/>
              <a:gd name="connsiteY3" fmla="*/ 3542151 h 3542151"/>
              <a:gd name="connsiteX4" fmla="*/ 39851 w 2681635"/>
              <a:gd name="connsiteY4" fmla="*/ 3188750 h 3542151"/>
              <a:gd name="connsiteX0" fmla="*/ 39851 w 2681635"/>
              <a:gd name="connsiteY0" fmla="*/ 3188750 h 3542151"/>
              <a:gd name="connsiteX1" fmla="*/ 0 w 2681635"/>
              <a:gd name="connsiteY1" fmla="*/ 0 h 3542151"/>
              <a:gd name="connsiteX2" fmla="*/ 2303936 w 2681635"/>
              <a:gd name="connsiteY2" fmla="*/ 902971 h 3542151"/>
              <a:gd name="connsiteX3" fmla="*/ 2681635 w 2681635"/>
              <a:gd name="connsiteY3" fmla="*/ 3542151 h 3542151"/>
              <a:gd name="connsiteX4" fmla="*/ 39851 w 2681635"/>
              <a:gd name="connsiteY4" fmla="*/ 3188750 h 3542151"/>
              <a:gd name="connsiteX0" fmla="*/ 39851 w 2681635"/>
              <a:gd name="connsiteY0" fmla="*/ 3255458 h 3608859"/>
              <a:gd name="connsiteX1" fmla="*/ 0 w 2681635"/>
              <a:gd name="connsiteY1" fmla="*/ 0 h 3608859"/>
              <a:gd name="connsiteX2" fmla="*/ 2303936 w 2681635"/>
              <a:gd name="connsiteY2" fmla="*/ 969679 h 3608859"/>
              <a:gd name="connsiteX3" fmla="*/ 2681635 w 2681635"/>
              <a:gd name="connsiteY3" fmla="*/ 3608859 h 3608859"/>
              <a:gd name="connsiteX4" fmla="*/ 39851 w 2681635"/>
              <a:gd name="connsiteY4" fmla="*/ 3255458 h 3608859"/>
              <a:gd name="connsiteX0" fmla="*/ 258512 w 2681635"/>
              <a:gd name="connsiteY0" fmla="*/ 3222104 h 3608859"/>
              <a:gd name="connsiteX1" fmla="*/ 0 w 2681635"/>
              <a:gd name="connsiteY1" fmla="*/ 0 h 3608859"/>
              <a:gd name="connsiteX2" fmla="*/ 2303936 w 2681635"/>
              <a:gd name="connsiteY2" fmla="*/ 969679 h 3608859"/>
              <a:gd name="connsiteX3" fmla="*/ 2681635 w 2681635"/>
              <a:gd name="connsiteY3" fmla="*/ 3608859 h 3608859"/>
              <a:gd name="connsiteX4" fmla="*/ 258512 w 2681635"/>
              <a:gd name="connsiteY4" fmla="*/ 3222104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78999 w 2681635"/>
              <a:gd name="connsiteY0" fmla="*/ 3288812 h 3608859"/>
              <a:gd name="connsiteX1" fmla="*/ 0 w 2681635"/>
              <a:gd name="connsiteY1" fmla="*/ 0 h 3608859"/>
              <a:gd name="connsiteX2" fmla="*/ 2303936 w 2681635"/>
              <a:gd name="connsiteY2" fmla="*/ 969679 h 3608859"/>
              <a:gd name="connsiteX3" fmla="*/ 2681635 w 2681635"/>
              <a:gd name="connsiteY3" fmla="*/ 3608859 h 3608859"/>
              <a:gd name="connsiteX4" fmla="*/ 178999 w 2681635"/>
              <a:gd name="connsiteY4" fmla="*/ 3288812 h 3608859"/>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199502 w 2702138"/>
              <a:gd name="connsiteY0" fmla="*/ 3254411 h 3574458"/>
              <a:gd name="connsiteX1" fmla="*/ 0 w 2702138"/>
              <a:gd name="connsiteY1" fmla="*/ 0 h 3574458"/>
              <a:gd name="connsiteX2" fmla="*/ 2324439 w 2702138"/>
              <a:gd name="connsiteY2" fmla="*/ 935278 h 3574458"/>
              <a:gd name="connsiteX3" fmla="*/ 2702138 w 2702138"/>
              <a:gd name="connsiteY3" fmla="*/ 3574458 h 3574458"/>
              <a:gd name="connsiteX4" fmla="*/ 199502 w 2702138"/>
              <a:gd name="connsiteY4" fmla="*/ 3254411 h 3574458"/>
              <a:gd name="connsiteX0" fmla="*/ 269210 w 2702138"/>
              <a:gd name="connsiteY0" fmla="*/ 3068644 h 3574458"/>
              <a:gd name="connsiteX1" fmla="*/ 0 w 2702138"/>
              <a:gd name="connsiteY1" fmla="*/ 0 h 3574458"/>
              <a:gd name="connsiteX2" fmla="*/ 2324439 w 2702138"/>
              <a:gd name="connsiteY2" fmla="*/ 935278 h 3574458"/>
              <a:gd name="connsiteX3" fmla="*/ 2702138 w 2702138"/>
              <a:gd name="connsiteY3" fmla="*/ 3574458 h 3574458"/>
              <a:gd name="connsiteX4" fmla="*/ 269210 w 2702138"/>
              <a:gd name="connsiteY4" fmla="*/ 3068644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702138"/>
              <a:gd name="connsiteY0" fmla="*/ 3027362 h 3574458"/>
              <a:gd name="connsiteX1" fmla="*/ 0 w 2702138"/>
              <a:gd name="connsiteY1" fmla="*/ 0 h 3574458"/>
              <a:gd name="connsiteX2" fmla="*/ 2324439 w 2702138"/>
              <a:gd name="connsiteY2" fmla="*/ 935278 h 3574458"/>
              <a:gd name="connsiteX3" fmla="*/ 2702138 w 2702138"/>
              <a:gd name="connsiteY3" fmla="*/ 3574458 h 3574458"/>
              <a:gd name="connsiteX4" fmla="*/ 211803 w 2702138"/>
              <a:gd name="connsiteY4" fmla="*/ 3027362 h 3574458"/>
              <a:gd name="connsiteX0" fmla="*/ 211803 w 2583225"/>
              <a:gd name="connsiteY0" fmla="*/ 3027362 h 3347410"/>
              <a:gd name="connsiteX1" fmla="*/ 0 w 2583225"/>
              <a:gd name="connsiteY1" fmla="*/ 0 h 3347410"/>
              <a:gd name="connsiteX2" fmla="*/ 2324439 w 2583225"/>
              <a:gd name="connsiteY2" fmla="*/ 935278 h 3347410"/>
              <a:gd name="connsiteX3" fmla="*/ 2583225 w 2583225"/>
              <a:gd name="connsiteY3" fmla="*/ 3347410 h 3347410"/>
              <a:gd name="connsiteX4" fmla="*/ 211803 w 2583225"/>
              <a:gd name="connsiteY4" fmla="*/ 3027362 h 3347410"/>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324439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54731 w 2628330"/>
              <a:gd name="connsiteY2" fmla="*/ 983440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 name="connsiteX0" fmla="*/ 211803 w 2628330"/>
              <a:gd name="connsiteY0" fmla="*/ 3027362 h 3361171"/>
              <a:gd name="connsiteX1" fmla="*/ 0 w 2628330"/>
              <a:gd name="connsiteY1" fmla="*/ 0 h 3361171"/>
              <a:gd name="connsiteX2" fmla="*/ 2279334 w 2628330"/>
              <a:gd name="connsiteY2" fmla="*/ 935278 h 3361171"/>
              <a:gd name="connsiteX3" fmla="*/ 2628330 w 2628330"/>
              <a:gd name="connsiteY3" fmla="*/ 3361171 h 3361171"/>
              <a:gd name="connsiteX4" fmla="*/ 211803 w 2628330"/>
              <a:gd name="connsiteY4" fmla="*/ 3027362 h 336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30" h="3361171">
                <a:moveTo>
                  <a:pt x="211803" y="3027362"/>
                </a:moveTo>
                <a:cubicBezTo>
                  <a:pt x="149892" y="2047332"/>
                  <a:pt x="16808" y="285126"/>
                  <a:pt x="0" y="0"/>
                </a:cubicBezTo>
                <a:lnTo>
                  <a:pt x="2279334" y="935278"/>
                </a:lnTo>
                <a:cubicBezTo>
                  <a:pt x="2397033" y="1750790"/>
                  <a:pt x="2510632" y="2580062"/>
                  <a:pt x="2628330" y="3361171"/>
                </a:cubicBezTo>
                <a:lnTo>
                  <a:pt x="211803" y="3027362"/>
                </a:lnTo>
                <a:close/>
              </a:path>
            </a:pathLst>
          </a:custGeom>
          <a:solidFill>
            <a:schemeClr val="bg1"/>
          </a:solidFill>
        </p:spPr>
        <p:txBody>
          <a:bodyPr/>
          <a:lstStyle>
            <a:lvl1pPr>
              <a:defRPr sz="700"/>
            </a:lvl1pPr>
          </a:lstStyle>
          <a:p>
            <a:r>
              <a:rPr lang="en-US"/>
              <a:t>Drag picture to placeholder or click icon to add</a:t>
            </a:r>
          </a:p>
        </p:txBody>
      </p:sp>
      <p:sp>
        <p:nvSpPr>
          <p:cNvPr id="9" name="Text Placeholder 15"/>
          <p:cNvSpPr>
            <a:spLocks noGrp="1"/>
          </p:cNvSpPr>
          <p:nvPr>
            <p:ph type="body" sz="quarter" idx="15"/>
          </p:nvPr>
        </p:nvSpPr>
        <p:spPr>
          <a:xfrm>
            <a:off x="5410200" y="3543300"/>
            <a:ext cx="2971800" cy="527885"/>
          </a:xfrm>
          <a:prstGeom prst="rect">
            <a:avLst/>
          </a:prstGeom>
        </p:spPr>
        <p:txBody>
          <a:bodyPr lIns="0" tIns="0" rIns="0" bIns="0">
            <a:normAutofit/>
          </a:bodyPr>
          <a:lstStyle>
            <a:lvl1pPr marL="0" indent="0" algn="ctr">
              <a:lnSpc>
                <a:spcPct val="120000"/>
              </a:lnSpc>
              <a:buNone/>
              <a:defRPr sz="1400" b="0" i="0">
                <a:solidFill>
                  <a:schemeClr val="tx1"/>
                </a:solidFill>
                <a:latin typeface="Futura Com Light"/>
                <a:cs typeface="Futura Com Light"/>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921233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2713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14419186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367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1204454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122441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78627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70150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1072091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916"/>
            <a:ext cx="9144000" cy="5730915"/>
          </a:xfrm>
          <a:prstGeom prst="rect">
            <a:avLst/>
          </a:prstGeom>
        </p:spPr>
      </p:pic>
      <p:sp>
        <p:nvSpPr>
          <p:cNvPr id="5" name="Rectangle 4"/>
          <p:cNvSpPr/>
          <p:nvPr userDrawn="1"/>
        </p:nvSpPr>
        <p:spPr>
          <a:xfrm>
            <a:off x="6629400" y="45339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209800" y="4520548"/>
            <a:ext cx="6477000" cy="1447800"/>
          </a:xfrm>
          <a:prstGeom prst="rect">
            <a:avLst/>
          </a:prstGeom>
        </p:spPr>
        <p:txBody>
          <a:bodyPr lIns="0" tIns="0" rIns="0" bIns="0">
            <a:noAutofit/>
          </a:bodyPr>
          <a:lstStyle>
            <a:lvl1pPr algn="r">
              <a:defRPr sz="3200" b="1" i="0">
                <a:solidFill>
                  <a:schemeClr val="bg1"/>
                </a:solidFill>
                <a:latin typeface="+mj-lt"/>
                <a:ea typeface="Futura Com" charset="0"/>
                <a:cs typeface="Futura Com" charset="0"/>
              </a:defRPr>
            </a:lvl1pPr>
          </a:lstStyle>
          <a:p>
            <a:r>
              <a:rPr lang="en-US" dirty="0"/>
              <a:t>CLICK TO EDIT MASTER TITLE STYLE</a:t>
            </a:r>
          </a:p>
        </p:txBody>
      </p:sp>
    </p:spTree>
    <p:extLst>
      <p:ext uri="{BB962C8B-B14F-4D97-AF65-F5344CB8AC3E}">
        <p14:creationId xmlns:p14="http://schemas.microsoft.com/office/powerpoint/2010/main" val="2493004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840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2"/>
          <p:cNvSpPr>
            <a:spLocks noGrp="1"/>
          </p:cNvSpPr>
          <p:nvPr>
            <p:ph type="pic" sz="quarter" idx="11" hasCustomPrompt="1"/>
          </p:nvPr>
        </p:nvSpPr>
        <p:spPr>
          <a:xfrm>
            <a:off x="-11832" y="-25924"/>
            <a:ext cx="9155832" cy="5740924"/>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Futura Com Book" charset="0"/>
                <a:ea typeface="Futura Com Book" charset="0"/>
                <a:cs typeface="Futura Com Book" charset="0"/>
              </a:defRPr>
            </a:lvl1pPr>
          </a:lstStyle>
          <a:p>
            <a:r>
              <a:rPr lang="en-US" dirty="0"/>
              <a:t>Insert Image</a:t>
            </a:r>
          </a:p>
        </p:txBody>
      </p:sp>
      <p:sp>
        <p:nvSpPr>
          <p:cNvPr id="6" name="Rectangle 5"/>
          <p:cNvSpPr/>
          <p:nvPr userDrawn="1"/>
        </p:nvSpPr>
        <p:spPr>
          <a:xfrm>
            <a:off x="-11832" y="-25924"/>
            <a:ext cx="9155832" cy="5766848"/>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2"/>
          <p:cNvSpPr>
            <a:spLocks noGrp="1"/>
          </p:cNvSpPr>
          <p:nvPr>
            <p:ph type="title" idx="4294967295"/>
          </p:nvPr>
        </p:nvSpPr>
        <p:spPr>
          <a:xfrm>
            <a:off x="539552" y="1201316"/>
            <a:ext cx="7886700" cy="2088232"/>
          </a:xfrm>
          <a:prstGeom prst="rect">
            <a:avLst/>
          </a:prstGeom>
        </p:spPr>
        <p:txBody>
          <a:bodyPr/>
          <a:lstStyle>
            <a:lvl1pPr>
              <a:defRPr>
                <a:latin typeface="+mj-lt"/>
              </a:defRPr>
            </a:lvl1pPr>
          </a:lstStyle>
          <a:p>
            <a:pPr algn="ctr"/>
            <a:r>
              <a:rPr lang="en-US" sz="6000" b="1" dirty="0">
                <a:solidFill>
                  <a:schemeClr val="bg1"/>
                </a:solidFill>
                <a:latin typeface="Futura Com" charset="0"/>
                <a:ea typeface="Futura Com" charset="0"/>
                <a:cs typeface="Futura Com" charset="0"/>
              </a:rPr>
              <a:t>THANK YOU</a:t>
            </a:r>
          </a:p>
        </p:txBody>
      </p:sp>
      <p:sp>
        <p:nvSpPr>
          <p:cNvPr id="3" name="Rectangle 2"/>
          <p:cNvSpPr/>
          <p:nvPr userDrawn="1"/>
        </p:nvSpPr>
        <p:spPr>
          <a:xfrm>
            <a:off x="3547432" y="800100"/>
            <a:ext cx="2049136" cy="15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5453" y="5085574"/>
            <a:ext cx="550800" cy="419985"/>
          </a:xfrm>
          <a:prstGeom prst="rect">
            <a:avLst/>
          </a:prstGeom>
        </p:spPr>
      </p:pic>
    </p:spTree>
    <p:extLst>
      <p:ext uri="{BB962C8B-B14F-4D97-AF65-F5344CB8AC3E}">
        <p14:creationId xmlns:p14="http://schemas.microsoft.com/office/powerpoint/2010/main" val="535142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9463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651732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389786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068656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32610521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0.xml"/><Relationship Id="rId21" Type="http://schemas.openxmlformats.org/officeDocument/2006/relationships/slideLayout" Target="../slideLayouts/slideLayout115.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63" Type="http://schemas.openxmlformats.org/officeDocument/2006/relationships/slideLayout" Target="../slideLayouts/slideLayout157.xml"/><Relationship Id="rId68" Type="http://schemas.openxmlformats.org/officeDocument/2006/relationships/slideLayout" Target="../slideLayouts/slideLayout162.xml"/><Relationship Id="rId84" Type="http://schemas.openxmlformats.org/officeDocument/2006/relationships/slideLayout" Target="../slideLayouts/slideLayout178.xml"/><Relationship Id="rId89" Type="http://schemas.openxmlformats.org/officeDocument/2006/relationships/slideLayout" Target="../slideLayouts/slideLayout183.xml"/><Relationship Id="rId16" Type="http://schemas.openxmlformats.org/officeDocument/2006/relationships/slideLayout" Target="../slideLayouts/slideLayout110.xml"/><Relationship Id="rId11" Type="http://schemas.openxmlformats.org/officeDocument/2006/relationships/slideLayout" Target="../slideLayouts/slideLayout105.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74" Type="http://schemas.openxmlformats.org/officeDocument/2006/relationships/slideLayout" Target="../slideLayouts/slideLayout168.xml"/><Relationship Id="rId79" Type="http://schemas.openxmlformats.org/officeDocument/2006/relationships/slideLayout" Target="../slideLayouts/slideLayout173.xml"/><Relationship Id="rId5" Type="http://schemas.openxmlformats.org/officeDocument/2006/relationships/slideLayout" Target="../slideLayouts/slideLayout99.xml"/><Relationship Id="rId90" Type="http://schemas.openxmlformats.org/officeDocument/2006/relationships/slideLayout" Target="../slideLayouts/slideLayout184.xml"/><Relationship Id="rId95" Type="http://schemas.openxmlformats.org/officeDocument/2006/relationships/theme" Target="../theme/theme2.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64" Type="http://schemas.openxmlformats.org/officeDocument/2006/relationships/slideLayout" Target="../slideLayouts/slideLayout158.xml"/><Relationship Id="rId69" Type="http://schemas.openxmlformats.org/officeDocument/2006/relationships/slideLayout" Target="../slideLayouts/slideLayout163.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80" Type="http://schemas.openxmlformats.org/officeDocument/2006/relationships/slideLayout" Target="../slideLayouts/slideLayout174.xml"/><Relationship Id="rId85" Type="http://schemas.openxmlformats.org/officeDocument/2006/relationships/slideLayout" Target="../slideLayouts/slideLayout179.xml"/><Relationship Id="rId93" Type="http://schemas.openxmlformats.org/officeDocument/2006/relationships/slideLayout" Target="../slideLayouts/slideLayout187.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 Id="rId67" Type="http://schemas.openxmlformats.org/officeDocument/2006/relationships/slideLayout" Target="../slideLayouts/slideLayout161.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70" Type="http://schemas.openxmlformats.org/officeDocument/2006/relationships/slideLayout" Target="../slideLayouts/slideLayout164.xml"/><Relationship Id="rId75" Type="http://schemas.openxmlformats.org/officeDocument/2006/relationships/slideLayout" Target="../slideLayouts/slideLayout169.xml"/><Relationship Id="rId83" Type="http://schemas.openxmlformats.org/officeDocument/2006/relationships/slideLayout" Target="../slideLayouts/slideLayout177.xml"/><Relationship Id="rId88" Type="http://schemas.openxmlformats.org/officeDocument/2006/relationships/slideLayout" Target="../slideLayouts/slideLayout182.xml"/><Relationship Id="rId91" Type="http://schemas.openxmlformats.org/officeDocument/2006/relationships/slideLayout" Target="../slideLayouts/slideLayout185.xml"/><Relationship Id="rId96"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73" Type="http://schemas.openxmlformats.org/officeDocument/2006/relationships/slideLayout" Target="../slideLayouts/slideLayout167.xml"/><Relationship Id="rId78" Type="http://schemas.openxmlformats.org/officeDocument/2006/relationships/slideLayout" Target="../slideLayouts/slideLayout172.xml"/><Relationship Id="rId81" Type="http://schemas.openxmlformats.org/officeDocument/2006/relationships/slideLayout" Target="../slideLayouts/slideLayout175.xml"/><Relationship Id="rId86" Type="http://schemas.openxmlformats.org/officeDocument/2006/relationships/slideLayout" Target="../slideLayouts/slideLayout180.xml"/><Relationship Id="rId94" Type="http://schemas.openxmlformats.org/officeDocument/2006/relationships/slideLayout" Target="../slideLayouts/slideLayout188.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9" Type="http://schemas.openxmlformats.org/officeDocument/2006/relationships/slideLayout" Target="../slideLayouts/slideLayout133.xml"/><Relationship Id="rId34" Type="http://schemas.openxmlformats.org/officeDocument/2006/relationships/slideLayout" Target="../slideLayouts/slideLayout128.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76" Type="http://schemas.openxmlformats.org/officeDocument/2006/relationships/slideLayout" Target="../slideLayouts/slideLayout170.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92" Type="http://schemas.openxmlformats.org/officeDocument/2006/relationships/slideLayout" Target="../slideLayouts/slideLayout186.xml"/><Relationship Id="rId2" Type="http://schemas.openxmlformats.org/officeDocument/2006/relationships/slideLayout" Target="../slideLayouts/slideLayout96.xml"/><Relationship Id="rId29" Type="http://schemas.openxmlformats.org/officeDocument/2006/relationships/slideLayout" Target="../slideLayouts/slideLayout123.xml"/><Relationship Id="rId24" Type="http://schemas.openxmlformats.org/officeDocument/2006/relationships/slideLayout" Target="../slideLayouts/slideLayout118.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66" Type="http://schemas.openxmlformats.org/officeDocument/2006/relationships/slideLayout" Target="../slideLayouts/slideLayout160.xml"/><Relationship Id="rId87" Type="http://schemas.openxmlformats.org/officeDocument/2006/relationships/slideLayout" Target="../slideLayouts/slideLayout181.xml"/><Relationship Id="rId61" Type="http://schemas.openxmlformats.org/officeDocument/2006/relationships/slideLayout" Target="../slideLayouts/slideLayout155.xml"/><Relationship Id="rId82" Type="http://schemas.openxmlformats.org/officeDocument/2006/relationships/slideLayout" Target="../slideLayouts/slideLayout176.xml"/><Relationship Id="rId19" Type="http://schemas.openxmlformats.org/officeDocument/2006/relationships/slideLayout" Target="../slideLayouts/slideLayout113.xml"/><Relationship Id="rId14" Type="http://schemas.openxmlformats.org/officeDocument/2006/relationships/slideLayout" Target="../slideLayouts/slideLayout108.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56" Type="http://schemas.openxmlformats.org/officeDocument/2006/relationships/slideLayout" Target="../slideLayouts/slideLayout150.xml"/><Relationship Id="rId77"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MG_Logo_Blue-Black_sRGB.png"/>
          <p:cNvPicPr>
            <a:picLocks noChangeAspect="1"/>
          </p:cNvPicPr>
          <p:nvPr userDrawn="1"/>
        </p:nvPicPr>
        <p:blipFill>
          <a:blip r:embed="rId96" cstate="email">
            <a:extLst>
              <a:ext uri="{28A0092B-C50C-407E-A947-70E740481C1C}">
                <a14:useLocalDpi xmlns:a14="http://schemas.microsoft.com/office/drawing/2010/main"/>
              </a:ext>
            </a:extLst>
          </a:blip>
          <a:stretch>
            <a:fillRect/>
          </a:stretch>
        </p:blipFill>
        <p:spPr>
          <a:xfrm>
            <a:off x="8355453" y="5085574"/>
            <a:ext cx="549772" cy="418874"/>
          </a:xfrm>
          <a:prstGeom prst="rect">
            <a:avLst/>
          </a:prstGeom>
        </p:spPr>
      </p:pic>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29686974"/>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42" r:id="rId13"/>
    <p:sldLayoutId id="2147483843" r:id="rId14"/>
    <p:sldLayoutId id="2147483844" r:id="rId15"/>
    <p:sldLayoutId id="2147483808" r:id="rId16"/>
    <p:sldLayoutId id="2147483810" r:id="rId17"/>
    <p:sldLayoutId id="2147483811" r:id="rId18"/>
    <p:sldLayoutId id="2147483809" r:id="rId19"/>
    <p:sldLayoutId id="2147483807" r:id="rId20"/>
    <p:sldLayoutId id="2147483812" r:id="rId21"/>
    <p:sldLayoutId id="2147483828" r:id="rId22"/>
    <p:sldLayoutId id="2147483784" r:id="rId23"/>
    <p:sldLayoutId id="2147483797" r:id="rId24"/>
    <p:sldLayoutId id="2147483739" r:id="rId25"/>
    <p:sldLayoutId id="2147483750" r:id="rId26"/>
    <p:sldLayoutId id="2147483751" r:id="rId27"/>
    <p:sldLayoutId id="2147483724" r:id="rId28"/>
    <p:sldLayoutId id="2147483764" r:id="rId29"/>
    <p:sldLayoutId id="2147483805" r:id="rId30"/>
    <p:sldLayoutId id="2147483804" r:id="rId31"/>
    <p:sldLayoutId id="2147483748" r:id="rId32"/>
    <p:sldLayoutId id="2147483747" r:id="rId33"/>
    <p:sldLayoutId id="2147483761" r:id="rId34"/>
    <p:sldLayoutId id="2147483792" r:id="rId35"/>
    <p:sldLayoutId id="2147483793" r:id="rId36"/>
    <p:sldLayoutId id="2147483794" r:id="rId37"/>
    <p:sldLayoutId id="2147483795" r:id="rId38"/>
    <p:sldLayoutId id="2147483806" r:id="rId39"/>
    <p:sldLayoutId id="2147483796" r:id="rId40"/>
    <p:sldLayoutId id="2147483825" r:id="rId41"/>
    <p:sldLayoutId id="2147483756" r:id="rId42"/>
    <p:sldLayoutId id="2147483801" r:id="rId43"/>
    <p:sldLayoutId id="2147483802" r:id="rId44"/>
    <p:sldLayoutId id="2147483741" r:id="rId45"/>
    <p:sldLayoutId id="2147483755" r:id="rId46"/>
    <p:sldLayoutId id="2147483758" r:id="rId47"/>
    <p:sldLayoutId id="2147483798" r:id="rId48"/>
    <p:sldLayoutId id="2147483799" r:id="rId49"/>
    <p:sldLayoutId id="2147483776" r:id="rId50"/>
    <p:sldLayoutId id="2147483775" r:id="rId51"/>
    <p:sldLayoutId id="2147483803" r:id="rId52"/>
    <p:sldLayoutId id="2147483817" r:id="rId53"/>
    <p:sldLayoutId id="2147483819" r:id="rId54"/>
    <p:sldLayoutId id="2147483820" r:id="rId55"/>
    <p:sldLayoutId id="2147483821" r:id="rId56"/>
    <p:sldLayoutId id="2147483822" r:id="rId57"/>
    <p:sldLayoutId id="2147483818" r:id="rId58"/>
    <p:sldLayoutId id="2147483752" r:id="rId59"/>
    <p:sldLayoutId id="2147483823" r:id="rId60"/>
    <p:sldLayoutId id="2147483824" r:id="rId61"/>
    <p:sldLayoutId id="2147483753" r:id="rId62"/>
    <p:sldLayoutId id="2147483749" r:id="rId63"/>
    <p:sldLayoutId id="2147483746" r:id="rId64"/>
    <p:sldLayoutId id="2147483745" r:id="rId65"/>
    <p:sldLayoutId id="2147483744" r:id="rId66"/>
    <p:sldLayoutId id="2147483742" r:id="rId67"/>
    <p:sldLayoutId id="2147483743" r:id="rId68"/>
    <p:sldLayoutId id="2147483827" r:id="rId69"/>
    <p:sldLayoutId id="2147483707" r:id="rId70"/>
    <p:sldLayoutId id="2147483762" r:id="rId71"/>
    <p:sldLayoutId id="2147483763" r:id="rId72"/>
    <p:sldLayoutId id="2147483735" r:id="rId73"/>
    <p:sldLayoutId id="2147483713" r:id="rId74"/>
    <p:sldLayoutId id="2147483765" r:id="rId75"/>
    <p:sldLayoutId id="2147483766" r:id="rId76"/>
    <p:sldLayoutId id="2147483767" r:id="rId77"/>
    <p:sldLayoutId id="2147483768" r:id="rId78"/>
    <p:sldLayoutId id="2147483769" r:id="rId79"/>
    <p:sldLayoutId id="2147483770" r:id="rId80"/>
    <p:sldLayoutId id="2147483771" r:id="rId81"/>
    <p:sldLayoutId id="2147483772" r:id="rId82"/>
    <p:sldLayoutId id="2147483773" r:id="rId83"/>
    <p:sldLayoutId id="2147483774" r:id="rId84"/>
    <p:sldLayoutId id="2147483777" r:id="rId85"/>
    <p:sldLayoutId id="2147483778" r:id="rId86"/>
    <p:sldLayoutId id="2147483779" r:id="rId87"/>
    <p:sldLayoutId id="2147483780" r:id="rId88"/>
    <p:sldLayoutId id="2147483814" r:id="rId89"/>
    <p:sldLayoutId id="2147483815" r:id="rId90"/>
    <p:sldLayoutId id="2147483813" r:id="rId91"/>
    <p:sldLayoutId id="2147483816" r:id="rId92"/>
    <p:sldLayoutId id="2147483781" r:id="rId93"/>
    <p:sldLayoutId id="2147483826" r:id="rId94"/>
  </p:sldLayoutIdLst>
  <p:hf hdr="0" dt="0"/>
  <p:txStyles>
    <p:titleStyle>
      <a:lvl1pPr algn="l" defTabSz="685783" rtl="0" eaLnBrk="1" latinLnBrk="0" hangingPunct="1">
        <a:lnSpc>
          <a:spcPct val="90000"/>
        </a:lnSpc>
        <a:spcBef>
          <a:spcPct val="0"/>
        </a:spcBef>
        <a:buNone/>
        <a:defRPr sz="3300" b="0" kern="1200">
          <a:solidFill>
            <a:schemeClr val="tx1"/>
          </a:solidFill>
          <a:latin typeface="Futura Com Book" charset="0"/>
          <a:ea typeface="Futura Com Book" charset="0"/>
          <a:cs typeface="Futura Com Book" charset="0"/>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Futura Com Book" charset="0"/>
          <a:ea typeface="Futura Com Book" charset="0"/>
          <a:cs typeface="Futura Com Book"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Futura Com Book" charset="0"/>
          <a:ea typeface="Futura Com Book" charset="0"/>
          <a:cs typeface="Futura Com Book"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Futura Com Book" charset="0"/>
          <a:ea typeface="Futura Com Book" charset="0"/>
          <a:cs typeface="Futura Com Book"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Futura Com Book" charset="0"/>
          <a:ea typeface="Futura Com Book" charset="0"/>
          <a:cs typeface="Futura Com Book"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Futura Com Book" charset="0"/>
          <a:ea typeface="Futura Com Book" charset="0"/>
          <a:cs typeface="Futura Com Book"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MG_Logo_Blue-Black_sRGB.png"/>
          <p:cNvPicPr>
            <a:picLocks noChangeAspect="1"/>
          </p:cNvPicPr>
          <p:nvPr userDrawn="1"/>
        </p:nvPicPr>
        <p:blipFill>
          <a:blip r:embed="rId96" cstate="email">
            <a:extLst>
              <a:ext uri="{28A0092B-C50C-407E-A947-70E740481C1C}">
                <a14:useLocalDpi xmlns:a14="http://schemas.microsoft.com/office/drawing/2010/main"/>
              </a:ext>
            </a:extLst>
          </a:blip>
          <a:stretch>
            <a:fillRect/>
          </a:stretch>
        </p:blipFill>
        <p:spPr>
          <a:xfrm>
            <a:off x="8355453" y="5085574"/>
            <a:ext cx="549772" cy="418874"/>
          </a:xfrm>
          <a:prstGeom prst="rect">
            <a:avLst/>
          </a:prstGeom>
        </p:spPr>
      </p:pic>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299326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 id="2147483896" r:id="rId51"/>
    <p:sldLayoutId id="2147483897" r:id="rId52"/>
    <p:sldLayoutId id="2147483898" r:id="rId53"/>
    <p:sldLayoutId id="2147483899" r:id="rId54"/>
    <p:sldLayoutId id="2147483900" r:id="rId55"/>
    <p:sldLayoutId id="2147483901" r:id="rId56"/>
    <p:sldLayoutId id="2147483902" r:id="rId57"/>
    <p:sldLayoutId id="2147483903" r:id="rId58"/>
    <p:sldLayoutId id="2147483904" r:id="rId59"/>
    <p:sldLayoutId id="2147483905" r:id="rId60"/>
    <p:sldLayoutId id="2147483906" r:id="rId61"/>
    <p:sldLayoutId id="2147483907" r:id="rId62"/>
    <p:sldLayoutId id="2147483908" r:id="rId63"/>
    <p:sldLayoutId id="2147483909" r:id="rId64"/>
    <p:sldLayoutId id="2147483910" r:id="rId65"/>
    <p:sldLayoutId id="2147483911" r:id="rId66"/>
    <p:sldLayoutId id="2147483912" r:id="rId67"/>
    <p:sldLayoutId id="2147483913" r:id="rId68"/>
    <p:sldLayoutId id="2147483914" r:id="rId69"/>
    <p:sldLayoutId id="2147483915" r:id="rId70"/>
    <p:sldLayoutId id="2147483916" r:id="rId71"/>
    <p:sldLayoutId id="2147483917" r:id="rId72"/>
    <p:sldLayoutId id="2147483918" r:id="rId73"/>
    <p:sldLayoutId id="2147483919" r:id="rId74"/>
    <p:sldLayoutId id="2147483920" r:id="rId75"/>
    <p:sldLayoutId id="2147483921" r:id="rId76"/>
    <p:sldLayoutId id="2147483922" r:id="rId77"/>
    <p:sldLayoutId id="2147483923" r:id="rId78"/>
    <p:sldLayoutId id="2147483924" r:id="rId79"/>
    <p:sldLayoutId id="2147483925" r:id="rId80"/>
    <p:sldLayoutId id="2147483926" r:id="rId81"/>
    <p:sldLayoutId id="2147483927" r:id="rId82"/>
    <p:sldLayoutId id="2147483928" r:id="rId83"/>
    <p:sldLayoutId id="2147483929" r:id="rId84"/>
    <p:sldLayoutId id="2147483930" r:id="rId85"/>
    <p:sldLayoutId id="2147483931" r:id="rId86"/>
    <p:sldLayoutId id="2147483932" r:id="rId87"/>
    <p:sldLayoutId id="2147483933" r:id="rId88"/>
    <p:sldLayoutId id="2147483934" r:id="rId89"/>
    <p:sldLayoutId id="2147483935" r:id="rId90"/>
    <p:sldLayoutId id="2147483936" r:id="rId91"/>
    <p:sldLayoutId id="2147483937" r:id="rId92"/>
    <p:sldLayoutId id="2147483938" r:id="rId93"/>
    <p:sldLayoutId id="2147483939" r:id="rId94"/>
  </p:sldLayoutIdLst>
  <p:hf hdr="0" dt="0"/>
  <p:txStyles>
    <p:titleStyle>
      <a:lvl1pPr algn="l" defTabSz="685783" rtl="0" eaLnBrk="1" latinLnBrk="0" hangingPunct="1">
        <a:lnSpc>
          <a:spcPct val="90000"/>
        </a:lnSpc>
        <a:spcBef>
          <a:spcPct val="0"/>
        </a:spcBef>
        <a:buNone/>
        <a:defRPr sz="3300" b="0" kern="1200">
          <a:solidFill>
            <a:schemeClr val="tx1"/>
          </a:solidFill>
          <a:latin typeface="Futura Com Book" charset="0"/>
          <a:ea typeface="Futura Com Book" charset="0"/>
          <a:cs typeface="Futura Com Book" charset="0"/>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Futura Com Book" charset="0"/>
          <a:ea typeface="Futura Com Book" charset="0"/>
          <a:cs typeface="Futura Com Book"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Futura Com Book" charset="0"/>
          <a:ea typeface="Futura Com Book" charset="0"/>
          <a:cs typeface="Futura Com Book"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Futura Com Book" charset="0"/>
          <a:ea typeface="Futura Com Book" charset="0"/>
          <a:cs typeface="Futura Com Book"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Futura Com Book" charset="0"/>
          <a:ea typeface="Futura Com Book" charset="0"/>
          <a:cs typeface="Futura Com Book"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Futura Com Book" charset="0"/>
          <a:ea typeface="Futura Com Book" charset="0"/>
          <a:cs typeface="Futura Com Book"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5226" b="5226"/>
          <a:stretch>
            <a:fillRect/>
          </a:stretch>
        </p:blipFill>
        <p:spPr/>
      </p:pic>
      <p:sp>
        <p:nvSpPr>
          <p:cNvPr id="6" name="Rectangle 5"/>
          <p:cNvSpPr/>
          <p:nvPr/>
        </p:nvSpPr>
        <p:spPr>
          <a:xfrm>
            <a:off x="0" y="0"/>
            <a:ext cx="9147636" cy="5715000"/>
          </a:xfrm>
          <a:prstGeom prst="rect">
            <a:avLst/>
          </a:prstGeom>
          <a:solidFill>
            <a:schemeClr val="bg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6B210C9-3233-4D59-BDC7-AA54AA4C2987}"/>
              </a:ext>
            </a:extLst>
          </p:cNvPr>
          <p:cNvSpPr/>
          <p:nvPr/>
        </p:nvSpPr>
        <p:spPr>
          <a:xfrm>
            <a:off x="0" y="3524711"/>
            <a:ext cx="9143286" cy="1444717"/>
          </a:xfrm>
          <a:prstGeom prst="rect">
            <a:avLst/>
          </a:prstGeom>
          <a:solidFill>
            <a:srgbClr val="E3005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dirty="0"/>
          </a:p>
        </p:txBody>
      </p:sp>
      <p:sp>
        <p:nvSpPr>
          <p:cNvPr id="8" name="Rectangle 7">
            <a:extLst>
              <a:ext uri="{FF2B5EF4-FFF2-40B4-BE49-F238E27FC236}">
                <a16:creationId xmlns:a16="http://schemas.microsoft.com/office/drawing/2014/main" id="{16C57464-1CB5-4D74-8D70-4999D9DC853A}"/>
              </a:ext>
            </a:extLst>
          </p:cNvPr>
          <p:cNvSpPr/>
          <p:nvPr/>
        </p:nvSpPr>
        <p:spPr>
          <a:xfrm>
            <a:off x="322336" y="4303524"/>
            <a:ext cx="867693" cy="62406"/>
          </a:xfrm>
          <a:prstGeom prst="rect">
            <a:avLst/>
          </a:prstGeom>
          <a:solidFill>
            <a:srgbClr val="F0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 name="Text Placeholder 2"/>
          <p:cNvSpPr>
            <a:spLocks noGrp="1"/>
          </p:cNvSpPr>
          <p:nvPr>
            <p:ph type="body" sz="quarter" idx="15"/>
          </p:nvPr>
        </p:nvSpPr>
        <p:spPr>
          <a:xfrm>
            <a:off x="322336" y="3873281"/>
            <a:ext cx="7162800" cy="685800"/>
          </a:xfrm>
        </p:spPr>
        <p:txBody>
          <a:bodyPr/>
          <a:lstStyle/>
          <a:p>
            <a:r>
              <a:rPr lang="en-US" sz="2400" dirty="0">
                <a:latin typeface="+mj-lt"/>
              </a:rPr>
              <a:t>SANTA CALLS</a:t>
            </a:r>
          </a:p>
          <a:p>
            <a:r>
              <a:rPr lang="en-US" sz="2400" dirty="0">
                <a:latin typeface="+mj-lt"/>
              </a:rPr>
              <a:t>MFR PROPOSAL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599" y="409228"/>
            <a:ext cx="2256942" cy="649886"/>
          </a:xfrm>
          <a:prstGeom prst="rect">
            <a:avLst/>
          </a:prstGeom>
        </p:spPr>
      </p:pic>
    </p:spTree>
    <p:extLst>
      <p:ext uri="{BB962C8B-B14F-4D97-AF65-F5344CB8AC3E}">
        <p14:creationId xmlns:p14="http://schemas.microsoft.com/office/powerpoint/2010/main" val="87752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4962081" y="1212898"/>
            <a:ext cx="3620414" cy="4106270"/>
          </a:xfrm>
        </p:spPr>
        <p:txBody>
          <a:bodyPr>
            <a:normAutofit lnSpcReduction="10000"/>
          </a:bodyPr>
          <a:lstStyle/>
          <a:p>
            <a:r>
              <a:rPr lang="en-GB" sz="1200" dirty="0">
                <a:solidFill>
                  <a:schemeClr val="tx1">
                    <a:lumMod val="75000"/>
                    <a:lumOff val="25000"/>
                  </a:schemeClr>
                </a:solidFill>
                <a:ea typeface="Helvetica Neue Medium" charset="0"/>
              </a:rPr>
              <a:t>MFR will be making the festive season extra special for some lucky children across the North Of Scotland as they will have the chance to speak to Santa live from the North Pole.</a:t>
            </a:r>
          </a:p>
          <a:p>
            <a:r>
              <a:rPr lang="en-GB" sz="1200" dirty="0">
                <a:solidFill>
                  <a:schemeClr val="tx1">
                    <a:lumMod val="75000"/>
                    <a:lumOff val="25000"/>
                  </a:schemeClr>
                </a:solidFill>
                <a:ea typeface="Helvetica Neue Medium" charset="0"/>
              </a:rPr>
              <a:t>MFR will promote the campaign with on air promotional trails and presenter live reads.</a:t>
            </a:r>
          </a:p>
          <a:p>
            <a:r>
              <a:rPr lang="en-GB" sz="1200" dirty="0">
                <a:solidFill>
                  <a:schemeClr val="tx1">
                    <a:lumMod val="75000"/>
                    <a:lumOff val="25000"/>
                  </a:schemeClr>
                </a:solidFill>
                <a:ea typeface="Helvetica Neue Medium" charset="0"/>
              </a:rPr>
              <a:t>Our listeners will be driven to your bespoke feature page at MFR.co.uk and this is where mums and dads will register their child to receive a call from Santa. Your feature page will have prominent branding and questions so Santa knows what the wee ones want for Christmas. </a:t>
            </a:r>
          </a:p>
          <a:p>
            <a:r>
              <a:rPr lang="en-GB" sz="1200" dirty="0">
                <a:solidFill>
                  <a:schemeClr val="tx1">
                    <a:lumMod val="75000"/>
                    <a:lumOff val="25000"/>
                  </a:schemeClr>
                </a:solidFill>
                <a:ea typeface="Helvetica Neue Medium" charset="0"/>
              </a:rPr>
              <a:t>Once we have the online entries we will pick 5 children at random and play out their chat between 4-5pm on the Homerun with Martin and Travel Amy on the 23</a:t>
            </a:r>
            <a:r>
              <a:rPr lang="en-GB" sz="1200" baseline="30000" dirty="0">
                <a:solidFill>
                  <a:schemeClr val="tx1">
                    <a:lumMod val="75000"/>
                    <a:lumOff val="25000"/>
                  </a:schemeClr>
                </a:solidFill>
                <a:ea typeface="Helvetica Neue Medium" charset="0"/>
              </a:rPr>
              <a:t>rd</a:t>
            </a:r>
            <a:r>
              <a:rPr lang="en-GB" sz="1200" dirty="0">
                <a:solidFill>
                  <a:schemeClr val="tx1">
                    <a:lumMod val="75000"/>
                    <a:lumOff val="25000"/>
                  </a:schemeClr>
                </a:solidFill>
                <a:ea typeface="Helvetica Neue Medium" charset="0"/>
              </a:rPr>
              <a:t> December. </a:t>
            </a:r>
          </a:p>
          <a:p>
            <a:r>
              <a:rPr lang="en-GB" sz="1200" dirty="0">
                <a:solidFill>
                  <a:schemeClr val="tx1">
                    <a:lumMod val="75000"/>
                    <a:lumOff val="25000"/>
                  </a:schemeClr>
                </a:solidFill>
                <a:ea typeface="Helvetica Neue Medium" charset="0"/>
              </a:rPr>
              <a:t>You will also receive a 10 word tag with your promotional trails to highlight your brands key messages. </a:t>
            </a:r>
          </a:p>
        </p:txBody>
      </p:sp>
      <p:sp>
        <p:nvSpPr>
          <p:cNvPr id="11" name="Title 10"/>
          <p:cNvSpPr>
            <a:spLocks noGrp="1"/>
          </p:cNvSpPr>
          <p:nvPr>
            <p:ph type="title"/>
          </p:nvPr>
        </p:nvSpPr>
        <p:spPr>
          <a:xfrm>
            <a:off x="4970821" y="633324"/>
            <a:ext cx="3561619" cy="381000"/>
          </a:xfrm>
        </p:spPr>
        <p:txBody>
          <a:bodyPr/>
          <a:lstStyle/>
          <a:p>
            <a:r>
              <a:rPr lang="en-US" dirty="0">
                <a:solidFill>
                  <a:srgbClr val="00A3E2"/>
                </a:solidFill>
              </a:rPr>
              <a:t>IT’S SANTA CALLING…</a:t>
            </a:r>
          </a:p>
        </p:txBody>
      </p:sp>
      <p:sp>
        <p:nvSpPr>
          <p:cNvPr id="5" name="Rectangle 4"/>
          <p:cNvSpPr/>
          <p:nvPr/>
        </p:nvSpPr>
        <p:spPr>
          <a:xfrm>
            <a:off x="4962081" y="368963"/>
            <a:ext cx="2307751" cy="13232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srgbClr val="FFFFFF"/>
              </a:solidFill>
              <a:effectLst/>
              <a:uLnTx/>
              <a:uFillTx/>
              <a:latin typeface="Futura Com Light"/>
              <a:ea typeface="+mn-ea"/>
              <a:cs typeface="+mn-cs"/>
            </a:endParaRPr>
          </a:p>
        </p:txBody>
      </p:sp>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287" r="23287"/>
          <a:stretch>
            <a:fillRect/>
          </a:stretch>
        </p:blipFill>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5161756"/>
            <a:ext cx="1006585" cy="289846"/>
          </a:xfrm>
          <a:prstGeom prst="rect">
            <a:avLst/>
          </a:prstGeom>
        </p:spPr>
      </p:pic>
    </p:spTree>
    <p:extLst>
      <p:ext uri="{BB962C8B-B14F-4D97-AF65-F5344CB8AC3E}">
        <p14:creationId xmlns:p14="http://schemas.microsoft.com/office/powerpoint/2010/main" val="233048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1057161" y="3726466"/>
            <a:ext cx="2010042" cy="76084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9525" cmpd="sng">
            <a:solidFill>
              <a:srgbClr val="E30059"/>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22" name="Freeform 21"/>
          <p:cNvSpPr/>
          <p:nvPr/>
        </p:nvSpPr>
        <p:spPr>
          <a:xfrm>
            <a:off x="1748682" y="2917621"/>
            <a:ext cx="2010042" cy="76084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9525" cmpd="sng">
            <a:solidFill>
              <a:srgbClr val="00A3E2"/>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2" name="Title 1"/>
          <p:cNvSpPr>
            <a:spLocks noGrp="1"/>
          </p:cNvSpPr>
          <p:nvPr>
            <p:ph type="title"/>
          </p:nvPr>
        </p:nvSpPr>
        <p:spPr/>
        <p:txBody>
          <a:bodyPr/>
          <a:lstStyle/>
          <a:p>
            <a:r>
              <a:rPr lang="en-US" dirty="0"/>
              <a:t>MFR PROMOTION</a:t>
            </a:r>
          </a:p>
        </p:txBody>
      </p:sp>
      <p:sp>
        <p:nvSpPr>
          <p:cNvPr id="3" name="Text Placeholder 2"/>
          <p:cNvSpPr>
            <a:spLocks noGrp="1"/>
          </p:cNvSpPr>
          <p:nvPr>
            <p:ph type="body" sz="half" idx="2"/>
          </p:nvPr>
        </p:nvSpPr>
        <p:spPr>
          <a:xfrm>
            <a:off x="488196" y="1088296"/>
            <a:ext cx="6498256" cy="216027"/>
          </a:xfrm>
        </p:spPr>
        <p:txBody>
          <a:bodyPr/>
          <a:lstStyle/>
          <a:p>
            <a:r>
              <a:rPr lang="en-US" dirty="0"/>
              <a:t>AIRTIME DELIVERY: 10 Days </a:t>
            </a:r>
          </a:p>
        </p:txBody>
      </p:sp>
      <p:sp>
        <p:nvSpPr>
          <p:cNvPr id="9" name="Oval 12"/>
          <p:cNvSpPr>
            <a:spLocks noChangeArrowheads="1"/>
          </p:cNvSpPr>
          <p:nvPr/>
        </p:nvSpPr>
        <p:spPr bwMode="auto">
          <a:xfrm>
            <a:off x="2627784" y="1680381"/>
            <a:ext cx="2196648" cy="651963"/>
          </a:xfrm>
          <a:prstGeom prst="roundRect">
            <a:avLst>
              <a:gd name="adj" fmla="val 0"/>
            </a:avLst>
          </a:prstGeom>
          <a:solidFill>
            <a:srgbClr val="013282"/>
          </a:solidFill>
          <a:ln w="9525">
            <a:noFill/>
            <a:round/>
            <a:headEnd/>
            <a:tailEnd/>
          </a:ln>
          <a:effectLst>
            <a:outerShdw dist="38100" dir="5400000" algn="ctr" rotWithShape="0">
              <a:srgbClr val="000000">
                <a:alpha val="10000"/>
              </a:srgbClr>
            </a:outerShdw>
          </a:effectLst>
        </p:spPr>
        <p:txBody>
          <a:bodyPr vert="horz" wrap="square" lIns="121920" tIns="60960" rIns="121920" bIns="60960" numCol="1" anchor="ctr" anchorCtr="0" compatLnSpc="1">
            <a:prstTxWarp prst="textNoShape">
              <a:avLst/>
            </a:prstTxWarp>
          </a:bodyPr>
          <a:lstStyle/>
          <a:p>
            <a:endParaRPr lang="en-US" sz="1200" dirty="0">
              <a:solidFill>
                <a:srgbClr val="FEFFFF"/>
              </a:solidFill>
              <a:latin typeface="Futura Com Book" charset="0"/>
              <a:ea typeface="Futura Com Book" charset="0"/>
              <a:cs typeface="Futura Com Book" charset="0"/>
            </a:endParaRPr>
          </a:p>
        </p:txBody>
      </p:sp>
      <p:sp>
        <p:nvSpPr>
          <p:cNvPr id="10" name="Oval 12"/>
          <p:cNvSpPr>
            <a:spLocks noChangeArrowheads="1"/>
          </p:cNvSpPr>
          <p:nvPr/>
        </p:nvSpPr>
        <p:spPr bwMode="auto">
          <a:xfrm>
            <a:off x="2627784" y="2529367"/>
            <a:ext cx="2196648" cy="651963"/>
          </a:xfrm>
          <a:prstGeom prst="roundRect">
            <a:avLst>
              <a:gd name="adj" fmla="val 0"/>
            </a:avLst>
          </a:prstGeom>
          <a:solidFill>
            <a:srgbClr val="00A3E2"/>
          </a:solidFill>
          <a:ln w="9525">
            <a:noFill/>
            <a:round/>
            <a:headEnd/>
            <a:tailEnd/>
          </a:ln>
          <a:effectLst>
            <a:outerShdw dist="38100" dir="5400000" algn="ctr" rotWithShape="0">
              <a:srgbClr val="000000">
                <a:alpha val="10000"/>
              </a:srgbClr>
            </a:outerShdw>
          </a:effectLst>
        </p:spPr>
        <p:txBody>
          <a:bodyPr vert="horz" wrap="square" lIns="121920" tIns="60960" rIns="121920" bIns="60960" numCol="1" anchor="ctr" anchorCtr="0" compatLnSpc="1">
            <a:prstTxWarp prst="textNoShape">
              <a:avLst/>
            </a:prstTxWarp>
          </a:bodyPr>
          <a:lstStyle/>
          <a:p>
            <a:endParaRPr lang="en-US" sz="1200" dirty="0">
              <a:solidFill>
                <a:srgbClr val="FEFFFF"/>
              </a:solidFill>
              <a:latin typeface="Futura Com Book" charset="0"/>
              <a:ea typeface="Futura Com Book" charset="0"/>
              <a:cs typeface="Futura Com Book" charset="0"/>
            </a:endParaRPr>
          </a:p>
        </p:txBody>
      </p:sp>
      <p:sp>
        <p:nvSpPr>
          <p:cNvPr id="11" name="Oval 12"/>
          <p:cNvSpPr>
            <a:spLocks noChangeArrowheads="1"/>
          </p:cNvSpPr>
          <p:nvPr/>
        </p:nvSpPr>
        <p:spPr bwMode="auto">
          <a:xfrm>
            <a:off x="2627784" y="3352292"/>
            <a:ext cx="2196648" cy="651963"/>
          </a:xfrm>
          <a:prstGeom prst="roundRect">
            <a:avLst>
              <a:gd name="adj" fmla="val 0"/>
            </a:avLst>
          </a:prstGeom>
          <a:solidFill>
            <a:srgbClr val="00A3E2"/>
          </a:solidFill>
          <a:ln w="9525">
            <a:noFill/>
            <a:round/>
            <a:headEnd/>
            <a:tailEnd/>
          </a:ln>
          <a:effectLst>
            <a:outerShdw dist="38100" dir="5400000" algn="ctr" rotWithShape="0">
              <a:srgbClr val="000000">
                <a:alpha val="10000"/>
              </a:srgbClr>
            </a:outerShdw>
          </a:effectLst>
        </p:spPr>
        <p:txBody>
          <a:bodyPr vert="horz" wrap="square" lIns="121920" tIns="60960" rIns="121920" bIns="60960" numCol="1" anchor="ctr" anchorCtr="0" compatLnSpc="1">
            <a:prstTxWarp prst="textNoShape">
              <a:avLst/>
            </a:prstTxWarp>
          </a:bodyPr>
          <a:lstStyle/>
          <a:p>
            <a:endParaRPr lang="en-US" sz="1200" dirty="0">
              <a:solidFill>
                <a:srgbClr val="FEFFFF"/>
              </a:solidFill>
              <a:latin typeface="Futura Com Book" charset="0"/>
              <a:ea typeface="Futura Com Book" charset="0"/>
              <a:cs typeface="Futura Com Book" charset="0"/>
            </a:endParaRPr>
          </a:p>
        </p:txBody>
      </p:sp>
      <p:sp>
        <p:nvSpPr>
          <p:cNvPr id="12" name="Oval 12"/>
          <p:cNvSpPr>
            <a:spLocks noChangeArrowheads="1"/>
          </p:cNvSpPr>
          <p:nvPr/>
        </p:nvSpPr>
        <p:spPr bwMode="auto">
          <a:xfrm>
            <a:off x="2627784" y="4153002"/>
            <a:ext cx="2196648" cy="651963"/>
          </a:xfrm>
          <a:prstGeom prst="roundRect">
            <a:avLst>
              <a:gd name="adj" fmla="val 0"/>
            </a:avLst>
          </a:prstGeom>
          <a:solidFill>
            <a:srgbClr val="E30059"/>
          </a:solidFill>
          <a:ln w="9525">
            <a:noFill/>
            <a:round/>
            <a:headEnd/>
            <a:tailEnd/>
          </a:ln>
          <a:effectLst>
            <a:outerShdw dist="38100" dir="5400000" algn="ctr" rotWithShape="0">
              <a:srgbClr val="000000">
                <a:alpha val="10000"/>
              </a:srgbClr>
            </a:outerShdw>
          </a:effectLst>
        </p:spPr>
        <p:txBody>
          <a:bodyPr vert="horz" wrap="square" lIns="121920" tIns="60960" rIns="121920" bIns="60960" numCol="1" anchor="ctr" anchorCtr="0" compatLnSpc="1">
            <a:prstTxWarp prst="textNoShape">
              <a:avLst/>
            </a:prstTxWarp>
          </a:bodyPr>
          <a:lstStyle/>
          <a:p>
            <a:endParaRPr lang="en-US" sz="1200" dirty="0">
              <a:solidFill>
                <a:srgbClr val="FEFFFF"/>
              </a:solidFill>
              <a:latin typeface="Futura Com Book" charset="0"/>
              <a:ea typeface="Futura Com Book" charset="0"/>
              <a:cs typeface="Futura Com Book" charset="0"/>
            </a:endParaRPr>
          </a:p>
        </p:txBody>
      </p:sp>
      <p:sp>
        <p:nvSpPr>
          <p:cNvPr id="13" name="Oval 12"/>
          <p:cNvSpPr/>
          <p:nvPr/>
        </p:nvSpPr>
        <p:spPr>
          <a:xfrm>
            <a:off x="-401065" y="2093024"/>
            <a:ext cx="2152659" cy="2152658"/>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14" name="Oval 13"/>
          <p:cNvSpPr/>
          <p:nvPr/>
        </p:nvSpPr>
        <p:spPr>
          <a:xfrm>
            <a:off x="-139490" y="2354600"/>
            <a:ext cx="1629510" cy="1629510"/>
          </a:xfrm>
          <a:prstGeom prst="ellipse">
            <a:avLst/>
          </a:prstGeom>
          <a:ln w="381000" cap="rnd" cmpd="sng">
            <a:solidFill>
              <a:schemeClr val="bg1">
                <a:lumMod val="75000"/>
                <a:alpha val="1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latin typeface="Futura Com Book" charset="0"/>
              <a:ea typeface="Futura Com Book" charset="0"/>
              <a:cs typeface="Futura Com Book" charset="0"/>
            </a:endParaRPr>
          </a:p>
        </p:txBody>
      </p:sp>
      <p:sp>
        <p:nvSpPr>
          <p:cNvPr id="16" name="Oval 15"/>
          <p:cNvSpPr/>
          <p:nvPr/>
        </p:nvSpPr>
        <p:spPr>
          <a:xfrm>
            <a:off x="-661968" y="1832122"/>
            <a:ext cx="2674465" cy="2674465"/>
          </a:xfrm>
          <a:prstGeom prst="ellipse">
            <a:avLst/>
          </a:prstGeom>
          <a:ln w="381000" cap="rnd" cmpd="sng">
            <a:solidFill>
              <a:schemeClr val="bg1">
                <a:lumMod val="75000"/>
                <a:alpha val="1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18" name="Rectangle 17"/>
          <p:cNvSpPr/>
          <p:nvPr/>
        </p:nvSpPr>
        <p:spPr>
          <a:xfrm>
            <a:off x="2919432" y="1756581"/>
            <a:ext cx="1834480" cy="555537"/>
          </a:xfrm>
          <a:prstGeom prst="rect">
            <a:avLst/>
          </a:prstGeom>
        </p:spPr>
        <p:txBody>
          <a:bodyPr wrap="square" lIns="243840" rIns="243840" bIns="97536">
            <a:spAutoFit/>
          </a:bodyPr>
          <a:lstStyle/>
          <a:p>
            <a:pPr>
              <a:lnSpc>
                <a:spcPct val="89000"/>
              </a:lnSpc>
            </a:pPr>
            <a:r>
              <a:rPr lang="en-US" sz="1800" b="1" dirty="0">
                <a:solidFill>
                  <a:srgbClr val="FFFFFF"/>
                </a:solidFill>
                <a:latin typeface="Futura Com Book" charset="0"/>
                <a:ea typeface="Futura Com Book" charset="0"/>
                <a:cs typeface="Futura Com Book" charset="0"/>
              </a:rPr>
              <a:t>439.586</a:t>
            </a:r>
          </a:p>
          <a:p>
            <a:pPr>
              <a:lnSpc>
                <a:spcPct val="89000"/>
              </a:lnSpc>
            </a:pPr>
            <a:r>
              <a:rPr lang="en-US" sz="1200" dirty="0">
                <a:solidFill>
                  <a:srgbClr val="FFFFFF"/>
                </a:solidFill>
                <a:latin typeface="Futura Com Book" charset="0"/>
                <a:ea typeface="Futura Com Book" charset="0"/>
                <a:cs typeface="Futura Com Book" charset="0"/>
              </a:rPr>
              <a:t>Impacts</a:t>
            </a:r>
          </a:p>
        </p:txBody>
      </p:sp>
      <p:sp>
        <p:nvSpPr>
          <p:cNvPr id="19" name="Rectangle 18"/>
          <p:cNvSpPr/>
          <p:nvPr/>
        </p:nvSpPr>
        <p:spPr>
          <a:xfrm>
            <a:off x="2919432" y="2605567"/>
            <a:ext cx="1717762" cy="555537"/>
          </a:xfrm>
          <a:prstGeom prst="rect">
            <a:avLst/>
          </a:prstGeom>
        </p:spPr>
        <p:txBody>
          <a:bodyPr wrap="square" lIns="243840" rIns="243840" bIns="97536">
            <a:spAutoFit/>
          </a:bodyPr>
          <a:lstStyle/>
          <a:p>
            <a:pPr>
              <a:lnSpc>
                <a:spcPct val="89000"/>
              </a:lnSpc>
            </a:pPr>
            <a:r>
              <a:rPr lang="en-US" sz="1800" b="1" dirty="0">
                <a:solidFill>
                  <a:srgbClr val="FFFFFF"/>
                </a:solidFill>
                <a:latin typeface="Futura Com Book" charset="0"/>
                <a:ea typeface="Futura Com Book" charset="0"/>
                <a:cs typeface="Futura Com Book" charset="0"/>
              </a:rPr>
              <a:t>112,322</a:t>
            </a:r>
          </a:p>
          <a:p>
            <a:pPr>
              <a:lnSpc>
                <a:spcPct val="89000"/>
              </a:lnSpc>
            </a:pPr>
            <a:r>
              <a:rPr lang="en-US" sz="1200" dirty="0">
                <a:solidFill>
                  <a:srgbClr val="FFFFFF"/>
                </a:solidFill>
                <a:latin typeface="Futura Com Book" charset="0"/>
                <a:ea typeface="Futura Com Book" charset="0"/>
                <a:cs typeface="Futura Com Book" charset="0"/>
              </a:rPr>
              <a:t>Reach</a:t>
            </a:r>
          </a:p>
        </p:txBody>
      </p:sp>
      <p:sp>
        <p:nvSpPr>
          <p:cNvPr id="20" name="Rectangle 19"/>
          <p:cNvSpPr/>
          <p:nvPr/>
        </p:nvSpPr>
        <p:spPr>
          <a:xfrm>
            <a:off x="2919432" y="3428492"/>
            <a:ext cx="1717762" cy="555537"/>
          </a:xfrm>
          <a:prstGeom prst="rect">
            <a:avLst/>
          </a:prstGeom>
        </p:spPr>
        <p:txBody>
          <a:bodyPr wrap="square" lIns="243840" rIns="243840" bIns="97536">
            <a:spAutoFit/>
          </a:bodyPr>
          <a:lstStyle/>
          <a:p>
            <a:pPr>
              <a:lnSpc>
                <a:spcPct val="89000"/>
              </a:lnSpc>
            </a:pPr>
            <a:r>
              <a:rPr lang="en-US" sz="1800" b="1" dirty="0">
                <a:solidFill>
                  <a:srgbClr val="FFFFFF"/>
                </a:solidFill>
                <a:latin typeface="Futura Com Book" charset="0"/>
                <a:ea typeface="Futura Com Book" charset="0"/>
                <a:cs typeface="Futura Com Book" charset="0"/>
              </a:rPr>
              <a:t>45%</a:t>
            </a:r>
          </a:p>
          <a:p>
            <a:pPr>
              <a:lnSpc>
                <a:spcPct val="89000"/>
              </a:lnSpc>
            </a:pPr>
            <a:r>
              <a:rPr lang="en-US" sz="1200" dirty="0">
                <a:solidFill>
                  <a:srgbClr val="FFFFFF"/>
                </a:solidFill>
                <a:latin typeface="Futura Com Book" charset="0"/>
                <a:ea typeface="Futura Com Book" charset="0"/>
                <a:cs typeface="Futura Com Book" charset="0"/>
              </a:rPr>
              <a:t>Reach</a:t>
            </a:r>
          </a:p>
        </p:txBody>
      </p:sp>
      <p:sp>
        <p:nvSpPr>
          <p:cNvPr id="21" name="Rectangle 20"/>
          <p:cNvSpPr/>
          <p:nvPr/>
        </p:nvSpPr>
        <p:spPr>
          <a:xfrm>
            <a:off x="2919431" y="4229201"/>
            <a:ext cx="2039737" cy="555537"/>
          </a:xfrm>
          <a:prstGeom prst="rect">
            <a:avLst/>
          </a:prstGeom>
        </p:spPr>
        <p:txBody>
          <a:bodyPr wrap="square" lIns="243840" rIns="243840" bIns="97536">
            <a:spAutoFit/>
          </a:bodyPr>
          <a:lstStyle/>
          <a:p>
            <a:pPr>
              <a:lnSpc>
                <a:spcPct val="89000"/>
              </a:lnSpc>
            </a:pPr>
            <a:r>
              <a:rPr lang="en-US" sz="1800" b="1" dirty="0">
                <a:solidFill>
                  <a:srgbClr val="FFFFFF"/>
                </a:solidFill>
                <a:latin typeface="Futura Com Book" charset="0"/>
                <a:ea typeface="Futura Com Book" charset="0"/>
                <a:cs typeface="Futura Com Book" charset="0"/>
              </a:rPr>
              <a:t>4</a:t>
            </a:r>
          </a:p>
          <a:p>
            <a:pPr>
              <a:lnSpc>
                <a:spcPct val="89000"/>
              </a:lnSpc>
            </a:pPr>
            <a:r>
              <a:rPr lang="en-US" sz="1200" dirty="0">
                <a:solidFill>
                  <a:srgbClr val="FFFFFF"/>
                </a:solidFill>
                <a:latin typeface="Futura Com Book" charset="0"/>
                <a:ea typeface="Futura Com Book" charset="0"/>
                <a:cs typeface="Futura Com Book" charset="0"/>
              </a:rPr>
              <a:t>O.T.H</a:t>
            </a:r>
            <a:endParaRPr lang="en-US" sz="1000" dirty="0">
              <a:solidFill>
                <a:srgbClr val="FFFFFF"/>
              </a:solidFill>
              <a:latin typeface="Futura Com Book" charset="0"/>
              <a:ea typeface="Futura Com Book" charset="0"/>
              <a:cs typeface="Futura Com Book" charset="0"/>
            </a:endParaRPr>
          </a:p>
        </p:txBody>
      </p:sp>
      <p:cxnSp>
        <p:nvCxnSpPr>
          <p:cNvPr id="24" name="Straight Connector 23"/>
          <p:cNvCxnSpPr/>
          <p:nvPr/>
        </p:nvCxnSpPr>
        <p:spPr>
          <a:xfrm flipH="1">
            <a:off x="1781941" y="2855349"/>
            <a:ext cx="845844" cy="0"/>
          </a:xfrm>
          <a:prstGeom prst="line">
            <a:avLst/>
          </a:prstGeom>
          <a:ln w="9525"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505271" y="2023523"/>
            <a:ext cx="1122512" cy="0"/>
          </a:xfrm>
          <a:prstGeom prst="line">
            <a:avLst/>
          </a:prstGeom>
          <a:ln w="9525" cmpd="sng">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Arc 25"/>
          <p:cNvSpPr/>
          <p:nvPr/>
        </p:nvSpPr>
        <p:spPr>
          <a:xfrm>
            <a:off x="-139490" y="2354600"/>
            <a:ext cx="1629510" cy="1629510"/>
          </a:xfrm>
          <a:prstGeom prst="arc">
            <a:avLst>
              <a:gd name="adj1" fmla="val 16200000"/>
              <a:gd name="adj2" fmla="val 4074945"/>
            </a:avLst>
          </a:prstGeom>
          <a:ln w="381000" cap="sq" cmpd="sng">
            <a:solidFill>
              <a:srgbClr val="E30059"/>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27" name="Arc 26"/>
          <p:cNvSpPr/>
          <p:nvPr/>
        </p:nvSpPr>
        <p:spPr>
          <a:xfrm>
            <a:off x="-401065" y="2093024"/>
            <a:ext cx="2152659" cy="2152658"/>
          </a:xfrm>
          <a:prstGeom prst="arc">
            <a:avLst/>
          </a:prstGeom>
          <a:ln w="381000" cap="sq" cmpd="sng">
            <a:solidFill>
              <a:srgbClr val="00A3E2"/>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28" name="Arc 27"/>
          <p:cNvSpPr/>
          <p:nvPr/>
        </p:nvSpPr>
        <p:spPr>
          <a:xfrm>
            <a:off x="-661968" y="1832122"/>
            <a:ext cx="2674465" cy="2674465"/>
          </a:xfrm>
          <a:prstGeom prst="arc">
            <a:avLst>
              <a:gd name="adj1" fmla="val 16200000"/>
              <a:gd name="adj2" fmla="val 20085626"/>
            </a:avLst>
          </a:prstGeom>
          <a:ln w="381000" cap="sq" cmpd="sng">
            <a:solidFill>
              <a:srgbClr val="013282"/>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Futura Com Book" charset="0"/>
              <a:ea typeface="Futura Com Book" charset="0"/>
              <a:cs typeface="Futura Com Book" charset="0"/>
            </a:endParaRPr>
          </a:p>
        </p:txBody>
      </p:sp>
      <p:sp>
        <p:nvSpPr>
          <p:cNvPr id="32" name="Rectangle 31"/>
          <p:cNvSpPr/>
          <p:nvPr/>
        </p:nvSpPr>
        <p:spPr>
          <a:xfrm>
            <a:off x="563239" y="2566708"/>
            <a:ext cx="279244" cy="256673"/>
          </a:xfrm>
          <a:prstGeom prst="rect">
            <a:avLst/>
          </a:prstGeom>
        </p:spPr>
        <p:txBody>
          <a:bodyPr wrap="none">
            <a:spAutoFit/>
          </a:bodyPr>
          <a:lstStyle/>
          <a:p>
            <a:pPr>
              <a:lnSpc>
                <a:spcPct val="89000"/>
              </a:lnSpc>
            </a:pPr>
            <a:r>
              <a:rPr lang="en-US" sz="1200" dirty="0">
                <a:solidFill>
                  <a:srgbClr val="FFFFFF"/>
                </a:solidFill>
                <a:latin typeface="Futura Com Book" charset="0"/>
                <a:ea typeface="Futura Com Book" charset="0"/>
                <a:cs typeface="Futura Com Book" charset="0"/>
              </a:rPr>
              <a:t>4</a:t>
            </a:r>
          </a:p>
        </p:txBody>
      </p:sp>
      <p:sp>
        <p:nvSpPr>
          <p:cNvPr id="33" name="TextBox 32"/>
          <p:cNvSpPr txBox="1"/>
          <p:nvPr/>
        </p:nvSpPr>
        <p:spPr bwMode="gray">
          <a:xfrm>
            <a:off x="5364088" y="5538214"/>
            <a:ext cx="2304256" cy="134811"/>
          </a:xfrm>
          <a:prstGeom prst="rect">
            <a:avLst/>
          </a:prstGeom>
        </p:spPr>
        <p:txBody>
          <a:bodyPr vert="horz" wrap="none" lIns="0" tIns="0" rIns="0" bIns="0" rtlCol="0">
            <a:noAutofit/>
          </a:bodyPr>
          <a:lstStyle/>
          <a:p>
            <a:pPr algn="l"/>
            <a:r>
              <a:rPr lang="de-CH" sz="800" b="1" dirty="0">
                <a:solidFill>
                  <a:schemeClr val="bg1">
                    <a:lumMod val="65000"/>
                  </a:schemeClr>
                </a:solidFill>
                <a:cs typeface="Helvetica"/>
              </a:rPr>
              <a:t>Source: RAJAR Q1, 2019. MFR TSA.</a:t>
            </a:r>
            <a:endParaRPr lang="en-US" sz="800" b="1" dirty="0">
              <a:solidFill>
                <a:schemeClr val="bg1">
                  <a:lumMod val="65000"/>
                </a:schemeClr>
              </a:solidFill>
              <a:cs typeface="Helvetica"/>
            </a:endParaRP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5233764"/>
            <a:ext cx="1006585" cy="28984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968" y="1088296"/>
            <a:ext cx="5239964" cy="4075527"/>
          </a:xfrm>
          <a:prstGeom prst="rect">
            <a:avLst/>
          </a:prstGeom>
        </p:spPr>
      </p:pic>
    </p:spTree>
    <p:extLst>
      <p:ext uri="{BB962C8B-B14F-4D97-AF65-F5344CB8AC3E}">
        <p14:creationId xmlns:p14="http://schemas.microsoft.com/office/powerpoint/2010/main" val="3502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93801"/>
            <a:ext cx="2209800" cy="656810"/>
          </a:xfrm>
        </p:spPr>
        <p:txBody>
          <a:bodyPr/>
          <a:lstStyle/>
          <a:p>
            <a:r>
              <a:rPr lang="en-US" b="1" dirty="0"/>
              <a:t>INVESTMENT</a:t>
            </a:r>
          </a:p>
        </p:txBody>
      </p:sp>
      <p:sp>
        <p:nvSpPr>
          <p:cNvPr id="13" name="Rectangle 12"/>
          <p:cNvSpPr/>
          <p:nvPr/>
        </p:nvSpPr>
        <p:spPr>
          <a:xfrm>
            <a:off x="457200" y="1345332"/>
            <a:ext cx="2049136" cy="1524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TextBox 20"/>
          <p:cNvSpPr txBox="1"/>
          <p:nvPr/>
        </p:nvSpPr>
        <p:spPr>
          <a:xfrm>
            <a:off x="611560" y="2216695"/>
            <a:ext cx="4182065" cy="1384995"/>
          </a:xfrm>
          <a:prstGeom prst="rect">
            <a:avLst/>
          </a:prstGeom>
          <a:noFill/>
        </p:spPr>
        <p:txBody>
          <a:bodyPr wrap="square" rtlCol="0">
            <a:spAutoFit/>
          </a:bodyPr>
          <a:lstStyle/>
          <a:p>
            <a:endParaRPr lang="en-GB" sz="1400" b="1" dirty="0">
              <a:solidFill>
                <a:schemeClr val="bg1">
                  <a:lumMod val="95000"/>
                </a:schemeClr>
              </a:solidFill>
              <a:latin typeface="Futura Com Book" panose="02000504030000020003" pitchFamily="2" charset="0"/>
            </a:endParaRPr>
          </a:p>
          <a:p>
            <a:r>
              <a:rPr lang="en-GB" sz="1400" b="1" dirty="0">
                <a:solidFill>
                  <a:schemeClr val="bg1">
                    <a:lumMod val="95000"/>
                  </a:schemeClr>
                </a:solidFill>
                <a:latin typeface="Futura Com Book" panose="02000504030000020003" pitchFamily="2" charset="0"/>
              </a:rPr>
              <a:t>10 </a:t>
            </a:r>
            <a:r>
              <a:rPr lang="en-GB" sz="1400" dirty="0">
                <a:solidFill>
                  <a:schemeClr val="bg1">
                    <a:lumMod val="95000"/>
                  </a:schemeClr>
                </a:solidFill>
              </a:rPr>
              <a:t>days on-air</a:t>
            </a:r>
          </a:p>
          <a:p>
            <a:r>
              <a:rPr lang="en-GB" sz="1400" b="1" dirty="0">
                <a:solidFill>
                  <a:schemeClr val="bg1">
                    <a:lumMod val="95000"/>
                  </a:schemeClr>
                </a:solidFill>
                <a:latin typeface="Futura Com Book" panose="02000504030000020003" pitchFamily="2" charset="0"/>
              </a:rPr>
              <a:t>52</a:t>
            </a:r>
            <a:r>
              <a:rPr lang="en-GB" sz="1400" dirty="0">
                <a:solidFill>
                  <a:schemeClr val="bg1">
                    <a:lumMod val="95000"/>
                  </a:schemeClr>
                </a:solidFill>
              </a:rPr>
              <a:t> on-air trails</a:t>
            </a:r>
          </a:p>
          <a:p>
            <a:r>
              <a:rPr lang="en-GB" sz="1400" b="1" dirty="0">
                <a:solidFill>
                  <a:schemeClr val="bg1">
                    <a:lumMod val="95000"/>
                  </a:schemeClr>
                </a:solidFill>
                <a:latin typeface="Futura Com Book" panose="02000504030000020003" pitchFamily="2" charset="0"/>
              </a:rPr>
              <a:t>8</a:t>
            </a:r>
            <a:r>
              <a:rPr lang="en-GB" sz="1400" dirty="0">
                <a:solidFill>
                  <a:schemeClr val="bg1">
                    <a:lumMod val="95000"/>
                  </a:schemeClr>
                </a:solidFill>
              </a:rPr>
              <a:t> presenter Live Reads</a:t>
            </a:r>
          </a:p>
          <a:p>
            <a:endParaRPr lang="en-GB" sz="1400" dirty="0">
              <a:solidFill>
                <a:schemeClr val="bg1">
                  <a:lumMod val="95000"/>
                </a:schemeClr>
              </a:solidFill>
            </a:endParaRPr>
          </a:p>
          <a:p>
            <a:endParaRPr lang="en-GB" sz="1400" dirty="0">
              <a:solidFill>
                <a:schemeClr val="bg1">
                  <a:lumMod val="95000"/>
                </a:schemeClr>
              </a:solidFill>
            </a:endParaRPr>
          </a:p>
        </p:txBody>
      </p:sp>
      <p:sp>
        <p:nvSpPr>
          <p:cNvPr id="15" name="TextBox 14">
            <a:extLst>
              <a:ext uri="{FF2B5EF4-FFF2-40B4-BE49-F238E27FC236}">
                <a16:creationId xmlns:a16="http://schemas.microsoft.com/office/drawing/2014/main" id="{94C87DFB-BA2D-47B5-9F40-2A9B13AEBE52}"/>
              </a:ext>
            </a:extLst>
          </p:cNvPr>
          <p:cNvSpPr txBox="1"/>
          <p:nvPr/>
        </p:nvSpPr>
        <p:spPr>
          <a:xfrm>
            <a:off x="-108520" y="4441676"/>
            <a:ext cx="4052660" cy="492443"/>
          </a:xfrm>
          <a:prstGeom prst="rect">
            <a:avLst/>
          </a:prstGeom>
          <a:noFill/>
        </p:spPr>
        <p:txBody>
          <a:bodyPr wrap="square" rtlCol="0">
            <a:spAutoFit/>
          </a:bodyPr>
          <a:lstStyle/>
          <a:p>
            <a:pPr algn="ctr"/>
            <a:r>
              <a:rPr lang="en-GB" sz="1600" dirty="0">
                <a:solidFill>
                  <a:schemeClr val="bg1"/>
                </a:solidFill>
              </a:rPr>
              <a:t>INVESTMENT: £</a:t>
            </a:r>
            <a:r>
              <a:rPr lang="en-GB" sz="1600" b="1" dirty="0">
                <a:solidFill>
                  <a:schemeClr val="bg1"/>
                </a:solidFill>
                <a:latin typeface="Futura Com Book" panose="02000504030000020003" pitchFamily="2" charset="0"/>
              </a:rPr>
              <a:t>1500 </a:t>
            </a:r>
            <a:r>
              <a:rPr lang="en-GB" sz="1600" dirty="0">
                <a:solidFill>
                  <a:schemeClr val="bg1"/>
                </a:solidFill>
              </a:rPr>
              <a:t>+ VAT</a:t>
            </a:r>
          </a:p>
          <a:p>
            <a:pPr algn="ctr"/>
            <a:endParaRPr lang="en-GB" sz="1000" dirty="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5233764"/>
            <a:ext cx="1006585" cy="289846"/>
          </a:xfrm>
          <a:prstGeom prst="rect">
            <a:avLst/>
          </a:prstGeom>
        </p:spPr>
      </p:pic>
      <p:graphicFrame>
        <p:nvGraphicFramePr>
          <p:cNvPr id="8" name="Table 4"/>
          <p:cNvGraphicFramePr>
            <a:graphicFrameLocks noGrp="1"/>
          </p:cNvGraphicFramePr>
          <p:nvPr>
            <p:extLst>
              <p:ext uri="{D42A27DB-BD31-4B8C-83A1-F6EECF244321}">
                <p14:modId xmlns:p14="http://schemas.microsoft.com/office/powerpoint/2010/main" val="1988276332"/>
              </p:ext>
            </p:extLst>
          </p:nvPr>
        </p:nvGraphicFramePr>
        <p:xfrm>
          <a:off x="3123099" y="1253296"/>
          <a:ext cx="5490089" cy="1318360"/>
        </p:xfrm>
        <a:graphic>
          <a:graphicData uri="http://schemas.openxmlformats.org/drawingml/2006/table">
            <a:tbl>
              <a:tblPr rtl="1" firstRow="1" bandRow="1">
                <a:tableStyleId>{7DF18680-E054-41AD-8BC1-D1AEF772440D}</a:tableStyleId>
              </a:tblPr>
              <a:tblGrid>
                <a:gridCol w="563798">
                  <a:extLst>
                    <a:ext uri="{9D8B030D-6E8A-4147-A177-3AD203B41FA5}">
                      <a16:colId xmlns:a16="http://schemas.microsoft.com/office/drawing/2014/main" val="20001"/>
                    </a:ext>
                  </a:extLst>
                </a:gridCol>
                <a:gridCol w="519025">
                  <a:extLst>
                    <a:ext uri="{9D8B030D-6E8A-4147-A177-3AD203B41FA5}">
                      <a16:colId xmlns:a16="http://schemas.microsoft.com/office/drawing/2014/main" val="1898155741"/>
                    </a:ext>
                  </a:extLst>
                </a:gridCol>
                <a:gridCol w="519025">
                  <a:extLst>
                    <a:ext uri="{9D8B030D-6E8A-4147-A177-3AD203B41FA5}">
                      <a16:colId xmlns:a16="http://schemas.microsoft.com/office/drawing/2014/main" val="20002"/>
                    </a:ext>
                  </a:extLst>
                </a:gridCol>
                <a:gridCol w="467204">
                  <a:extLst>
                    <a:ext uri="{9D8B030D-6E8A-4147-A177-3AD203B41FA5}">
                      <a16:colId xmlns:a16="http://schemas.microsoft.com/office/drawing/2014/main" val="4155470332"/>
                    </a:ext>
                  </a:extLst>
                </a:gridCol>
                <a:gridCol w="557432">
                  <a:extLst>
                    <a:ext uri="{9D8B030D-6E8A-4147-A177-3AD203B41FA5}">
                      <a16:colId xmlns:a16="http://schemas.microsoft.com/office/drawing/2014/main" val="20003"/>
                    </a:ext>
                  </a:extLst>
                </a:gridCol>
                <a:gridCol w="467497">
                  <a:extLst>
                    <a:ext uri="{9D8B030D-6E8A-4147-A177-3AD203B41FA5}">
                      <a16:colId xmlns:a16="http://schemas.microsoft.com/office/drawing/2014/main" val="4182138799"/>
                    </a:ext>
                  </a:extLst>
                </a:gridCol>
                <a:gridCol w="604579">
                  <a:extLst>
                    <a:ext uri="{9D8B030D-6E8A-4147-A177-3AD203B41FA5}">
                      <a16:colId xmlns:a16="http://schemas.microsoft.com/office/drawing/2014/main" val="1250267443"/>
                    </a:ext>
                  </a:extLst>
                </a:gridCol>
                <a:gridCol w="1791529">
                  <a:extLst>
                    <a:ext uri="{9D8B030D-6E8A-4147-A177-3AD203B41FA5}">
                      <a16:colId xmlns:a16="http://schemas.microsoft.com/office/drawing/2014/main" val="20004"/>
                    </a:ext>
                  </a:extLst>
                </a:gridCol>
              </a:tblGrid>
              <a:tr h="371213">
                <a:tc>
                  <a:txBody>
                    <a:bodyPr/>
                    <a:lstStyle/>
                    <a:p>
                      <a:pPr algn="ctr" rtl="0"/>
                      <a:r>
                        <a:rPr lang="en-US" sz="1000" b="1" i="0" dirty="0">
                          <a:ln>
                            <a:noFill/>
                          </a:ln>
                          <a:solidFill>
                            <a:schemeClr val="lt1"/>
                          </a:solidFill>
                          <a:latin typeface="+mn-lt"/>
                          <a:ea typeface="+mn-ea"/>
                          <a:cs typeface="+mn-cs"/>
                        </a:rPr>
                        <a:t>SUN</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GB" sz="1000" b="0" i="0" dirty="0">
                          <a:ln>
                            <a:noFill/>
                          </a:ln>
                          <a:solidFill>
                            <a:schemeClr val="bg1"/>
                          </a:solidFill>
                          <a:latin typeface="+mj-lt"/>
                          <a:ea typeface="Futura Com" charset="0"/>
                          <a:cs typeface="Futura Com" charset="0"/>
                        </a:rPr>
                        <a:t>SAT</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US" sz="1000" b="1" i="0" dirty="0">
                          <a:ln>
                            <a:noFill/>
                          </a:ln>
                          <a:solidFill>
                            <a:schemeClr val="lt1"/>
                          </a:solidFill>
                          <a:latin typeface="+mn-lt"/>
                          <a:ea typeface="+mn-ea"/>
                          <a:cs typeface="+mn-cs"/>
                        </a:rPr>
                        <a:t>FRI</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GB" sz="1000" b="1" i="0" dirty="0">
                          <a:ln>
                            <a:noFill/>
                          </a:ln>
                          <a:solidFill>
                            <a:schemeClr val="lt1"/>
                          </a:solidFill>
                          <a:latin typeface="+mn-lt"/>
                          <a:ea typeface="+mn-ea"/>
                          <a:cs typeface="+mn-cs"/>
                        </a:rPr>
                        <a:t>THU</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US" sz="1000" b="1" i="0" dirty="0">
                          <a:ln>
                            <a:noFill/>
                          </a:ln>
                          <a:solidFill>
                            <a:schemeClr val="lt1"/>
                          </a:solidFill>
                          <a:latin typeface="+mn-lt"/>
                          <a:ea typeface="+mn-ea"/>
                          <a:cs typeface="+mn-cs"/>
                        </a:rPr>
                        <a:t>WED</a:t>
                      </a:r>
                      <a:endParaRPr lang="x-none" sz="1000" b="0" i="0" dirty="0">
                        <a:ln>
                          <a:noFill/>
                        </a:ln>
                        <a:solidFill>
                          <a:schemeClr val="bg1"/>
                        </a:solidFill>
                        <a:latin typeface="+mj-lt"/>
                        <a:ea typeface="Futura Com" charset="0"/>
                        <a:cs typeface="Futura Com" charset="0"/>
                      </a:endParaRPr>
                    </a:p>
                  </a:txBody>
                  <a:tcPr marL="166364" marR="83183" marT="41591" marB="41591" anchor="ctr"/>
                </a:tc>
                <a:tc>
                  <a:txBody>
                    <a:bodyPr/>
                    <a:lstStyle/>
                    <a:p>
                      <a:pPr algn="ctr" rtl="0"/>
                      <a:r>
                        <a:rPr lang="en-GB" sz="1000" b="1" i="0" dirty="0">
                          <a:ln>
                            <a:noFill/>
                          </a:ln>
                          <a:solidFill>
                            <a:schemeClr val="lt1"/>
                          </a:solidFill>
                          <a:latin typeface="+mn-lt"/>
                          <a:ea typeface="+mn-ea"/>
                          <a:cs typeface="+mn-cs"/>
                        </a:rPr>
                        <a:t>TUE</a:t>
                      </a:r>
                      <a:endParaRPr lang="x-none" sz="1000" b="0" i="0" dirty="0">
                        <a:ln>
                          <a:noFill/>
                        </a:ln>
                        <a:solidFill>
                          <a:schemeClr val="bg1"/>
                        </a:solidFill>
                        <a:latin typeface="+mj-lt"/>
                        <a:ea typeface="Futura Com" charset="0"/>
                        <a:cs typeface="Futura Com" charset="0"/>
                      </a:endParaRPr>
                    </a:p>
                  </a:txBody>
                  <a:tcPr marL="166364" marR="83183" marT="41591" marB="41591" anchor="ctr"/>
                </a:tc>
                <a:tc>
                  <a:txBody>
                    <a:bodyPr/>
                    <a:lstStyle/>
                    <a:p>
                      <a:pPr algn="ctr" rtl="0"/>
                      <a:r>
                        <a:rPr lang="en-GB" sz="1000" b="1" i="0" dirty="0">
                          <a:ln>
                            <a:noFill/>
                          </a:ln>
                          <a:solidFill>
                            <a:schemeClr val="lt1"/>
                          </a:solidFill>
                          <a:latin typeface="+mn-lt"/>
                          <a:ea typeface="+mn-ea"/>
                          <a:cs typeface="+mn-cs"/>
                        </a:rPr>
                        <a:t>MON</a:t>
                      </a:r>
                      <a:endParaRPr lang="x-none" sz="1000" b="0" i="0" dirty="0">
                        <a:ln>
                          <a:noFill/>
                        </a:ln>
                        <a:solidFill>
                          <a:schemeClr val="bg1"/>
                        </a:solidFill>
                        <a:latin typeface="+mj-lt"/>
                        <a:ea typeface="Futura Com" charset="0"/>
                        <a:cs typeface="Futura Com" charset="0"/>
                      </a:endParaRPr>
                    </a:p>
                  </a:txBody>
                  <a:tcPr marL="166364" marR="83183" marT="41591" marB="41591" anchor="ctr"/>
                </a:tc>
                <a:tc>
                  <a:txBody>
                    <a:bodyPr/>
                    <a:lstStyle/>
                    <a:p>
                      <a:pPr algn="ctr" rtl="0"/>
                      <a:r>
                        <a:rPr lang="en-GB" sz="1000" dirty="0">
                          <a:ln>
                            <a:noFill/>
                          </a:ln>
                        </a:rPr>
                        <a:t>LAYDOWN</a:t>
                      </a:r>
                      <a:br>
                        <a:rPr lang="en-GB" sz="1000" dirty="0">
                          <a:ln>
                            <a:noFill/>
                          </a:ln>
                        </a:rPr>
                      </a:br>
                      <a:endParaRPr lang="en-GB" sz="1000" b="0" i="0" dirty="0">
                        <a:ln>
                          <a:noFill/>
                        </a:ln>
                        <a:solidFill>
                          <a:schemeClr val="bg1"/>
                        </a:solidFill>
                        <a:latin typeface="Futura Com" charset="0"/>
                        <a:ea typeface="Futura Com" charset="0"/>
                        <a:cs typeface="Futura Com" charset="0"/>
                      </a:endParaRPr>
                    </a:p>
                  </a:txBody>
                  <a:tcPr marL="83183" marR="83183" marT="41591" marB="41591" anchor="ctr"/>
                </a:tc>
                <a:extLst>
                  <a:ext uri="{0D108BD9-81ED-4DB2-BD59-A6C34878D82A}">
                    <a16:rowId xmlns:a16="http://schemas.microsoft.com/office/drawing/2014/main" val="10000"/>
                  </a:ext>
                </a:extLst>
              </a:tr>
              <a:tr h="465189">
                <a:tc>
                  <a:txBody>
                    <a:bodyPr/>
                    <a:lstStyle/>
                    <a:p>
                      <a:pPr algn="ctr" rtl="0">
                        <a:lnSpc>
                          <a:spcPct val="100000"/>
                        </a:lnSpc>
                      </a:pPr>
                      <a:r>
                        <a:rPr lang="en-GB" sz="900" dirty="0">
                          <a:ln>
                            <a:noFill/>
                          </a:ln>
                          <a:solidFill>
                            <a:schemeClr val="tx1"/>
                          </a:solidFill>
                          <a:latin typeface="+mn-lt"/>
                          <a:ea typeface="Aller Light" charset="0"/>
                          <a:cs typeface="Aller Light" charset="0"/>
                        </a:rPr>
                        <a:t>5</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rtl="0">
                        <a:lnSpc>
                          <a:spcPct val="100000"/>
                        </a:lnSpc>
                      </a:pPr>
                      <a:r>
                        <a:rPr lang="en-GB" sz="900" dirty="0">
                          <a:ln>
                            <a:noFill/>
                          </a:ln>
                          <a:solidFill>
                            <a:schemeClr val="tx1"/>
                          </a:solidFill>
                          <a:latin typeface="+mn-lt"/>
                          <a:ea typeface="Aller Light" charset="0"/>
                          <a:cs typeface="Aller Light" charset="0"/>
                        </a:rPr>
                        <a:t>5</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rtl="0">
                        <a:lnSpc>
                          <a:spcPct val="100000"/>
                        </a:lnSpc>
                      </a:pPr>
                      <a:r>
                        <a:rPr lang="en-GB" sz="900" dirty="0">
                          <a:ln>
                            <a:noFill/>
                          </a:ln>
                          <a:solidFill>
                            <a:schemeClr val="tx1"/>
                          </a:solidFill>
                          <a:latin typeface="+mn-lt"/>
                          <a:ea typeface="Aller Light" charset="0"/>
                          <a:cs typeface="Aller Light" charset="0"/>
                        </a:rPr>
                        <a:t>5</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rtl="0">
                        <a:lnSpc>
                          <a:spcPct val="100000"/>
                        </a:lnSpc>
                      </a:pPr>
                      <a:r>
                        <a:rPr lang="en-GB" sz="900" dirty="0">
                          <a:ln>
                            <a:noFill/>
                          </a:ln>
                          <a:solidFill>
                            <a:schemeClr val="tx1"/>
                          </a:solidFill>
                          <a:latin typeface="+mn-lt"/>
                          <a:ea typeface="Aller Light" charset="0"/>
                          <a:cs typeface="Aller Light" charset="0"/>
                        </a:rPr>
                        <a:t>6</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a:lnSpc>
                          <a:spcPct val="100000"/>
                        </a:lnSpc>
                      </a:pPr>
                      <a:r>
                        <a:rPr lang="en-US" sz="900" dirty="0">
                          <a:ln>
                            <a:noFill/>
                          </a:ln>
                          <a:solidFill>
                            <a:schemeClr val="tx1"/>
                          </a:solidFill>
                          <a:latin typeface="+mn-lt"/>
                          <a:ea typeface="Aller Light" charset="0"/>
                          <a:cs typeface="Aller Light" charset="0"/>
                        </a:rPr>
                        <a:t>5</a:t>
                      </a:r>
                    </a:p>
                  </a:txBody>
                  <a:tcPr marL="166364" marR="83183" marT="41591" marB="41591" anchor="ctr"/>
                </a:tc>
                <a:tc>
                  <a:txBody>
                    <a:bodyPr/>
                    <a:lstStyle/>
                    <a:p>
                      <a:pPr algn="ctr">
                        <a:lnSpc>
                          <a:spcPct val="100000"/>
                        </a:lnSpc>
                      </a:pP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a:lnSpc>
                          <a:spcPct val="100000"/>
                        </a:lnSpc>
                      </a:pP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rtl="0"/>
                      <a:r>
                        <a:rPr lang="pt-BR" sz="1000" dirty="0">
                          <a:ln>
                            <a:noFill/>
                          </a:ln>
                        </a:rPr>
                        <a:t>0100 – 2359</a:t>
                      </a:r>
                    </a:p>
                    <a:p>
                      <a:pPr algn="ctr" rtl="0"/>
                      <a:r>
                        <a:rPr lang="pt-BR" sz="1000" dirty="0">
                          <a:ln>
                            <a:noFill/>
                          </a:ln>
                        </a:rPr>
                        <a:t>30” PROMO TRAILS</a:t>
                      </a:r>
                      <a:endParaRPr lang="pt-BR" sz="1000" b="1" i="0" dirty="0">
                        <a:ln>
                          <a:noFill/>
                        </a:ln>
                        <a:solidFill>
                          <a:schemeClr val="tx1"/>
                        </a:solidFill>
                        <a:latin typeface="Futura Com" charset="0"/>
                        <a:ea typeface="Futura Com" charset="0"/>
                        <a:cs typeface="Futura Com" charset="0"/>
                      </a:endParaRPr>
                    </a:p>
                  </a:txBody>
                  <a:tcPr marL="83183" marR="83183" marT="41591" marB="41591" anchor="ctr"/>
                </a:tc>
                <a:extLst>
                  <a:ext uri="{0D108BD9-81ED-4DB2-BD59-A6C34878D82A}">
                    <a16:rowId xmlns:a16="http://schemas.microsoft.com/office/drawing/2014/main" val="10001"/>
                  </a:ext>
                </a:extLst>
              </a:tr>
              <a:tr h="465189">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tx1"/>
                          </a:solidFill>
                          <a:latin typeface="+mn-lt"/>
                          <a:ea typeface="Aller Light" charset="0"/>
                          <a:cs typeface="Aller Light" charset="0"/>
                        </a:rPr>
                        <a:t>1</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tx1"/>
                          </a:solidFill>
                          <a:latin typeface="+mn-lt"/>
                          <a:ea typeface="Aller Light" charset="0"/>
                          <a:cs typeface="Aller Light" charset="0"/>
                        </a:rPr>
                        <a:t>1</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dk1"/>
                          </a:solidFill>
                          <a:latin typeface="+mn-lt"/>
                          <a:ea typeface="+mn-ea"/>
                          <a:cs typeface="+mn-cs"/>
                        </a:rPr>
                        <a:t>1</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dk1"/>
                          </a:solidFill>
                          <a:latin typeface="+mn-lt"/>
                          <a:ea typeface="+mn-ea"/>
                          <a:cs typeface="+mn-cs"/>
                        </a:rPr>
                        <a:t>-</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a:lnSpc>
                          <a:spcPct val="150000"/>
                        </a:lnSpc>
                      </a:pPr>
                      <a:r>
                        <a:rPr lang="en-US" sz="900" dirty="0">
                          <a:ln>
                            <a:noFill/>
                          </a:ln>
                          <a:solidFill>
                            <a:schemeClr val="dk1"/>
                          </a:solidFill>
                          <a:latin typeface="+mn-lt"/>
                          <a:ea typeface="+mn-ea"/>
                          <a:cs typeface="+mn-cs"/>
                        </a:rPr>
                        <a:t>1</a:t>
                      </a: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a:lnSpc>
                          <a:spcPct val="150000"/>
                        </a:lnSpc>
                      </a:pP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a:lnSpc>
                          <a:spcPct val="150000"/>
                        </a:lnSpc>
                      </a:pP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rtl="0"/>
                      <a:r>
                        <a:rPr lang="pt-BR" sz="1000" dirty="0">
                          <a:ln>
                            <a:noFill/>
                          </a:ln>
                        </a:rPr>
                        <a:t>0600 - 1800</a:t>
                      </a:r>
                    </a:p>
                    <a:p>
                      <a:pPr algn="ctr" rtl="0"/>
                      <a:r>
                        <a:rPr lang="pt-BR" sz="1000" dirty="0">
                          <a:ln>
                            <a:noFill/>
                          </a:ln>
                        </a:rPr>
                        <a:t>LIVE READS</a:t>
                      </a:r>
                      <a:endParaRPr lang="pt-BR" sz="1000" b="1" i="0" dirty="0">
                        <a:ln>
                          <a:noFill/>
                        </a:ln>
                        <a:solidFill>
                          <a:schemeClr val="tx1"/>
                        </a:solidFill>
                        <a:latin typeface="Futura Com" charset="0"/>
                        <a:ea typeface="Futura Com" charset="0"/>
                        <a:cs typeface="Futura Com" charset="0"/>
                      </a:endParaRPr>
                    </a:p>
                  </a:txBody>
                  <a:tcPr marL="83183" marR="83183" marT="41591" marB="41591" anchor="ctr"/>
                </a:tc>
                <a:extLst>
                  <a:ext uri="{0D108BD9-81ED-4DB2-BD59-A6C34878D82A}">
                    <a16:rowId xmlns:a16="http://schemas.microsoft.com/office/drawing/2014/main" val="2198757868"/>
                  </a:ext>
                </a:extLst>
              </a:tr>
            </a:tbl>
          </a:graphicData>
        </a:graphic>
      </p:graphicFrame>
      <p:graphicFrame>
        <p:nvGraphicFramePr>
          <p:cNvPr id="20" name="Table 4"/>
          <p:cNvGraphicFramePr>
            <a:graphicFrameLocks noGrp="1"/>
          </p:cNvGraphicFramePr>
          <p:nvPr>
            <p:extLst>
              <p:ext uri="{D42A27DB-BD31-4B8C-83A1-F6EECF244321}">
                <p14:modId xmlns:p14="http://schemas.microsoft.com/office/powerpoint/2010/main" val="1012541959"/>
              </p:ext>
            </p:extLst>
          </p:nvPr>
        </p:nvGraphicFramePr>
        <p:xfrm>
          <a:off x="3123099" y="2783517"/>
          <a:ext cx="5490089" cy="1318360"/>
        </p:xfrm>
        <a:graphic>
          <a:graphicData uri="http://schemas.openxmlformats.org/drawingml/2006/table">
            <a:tbl>
              <a:tblPr rtl="1" firstRow="1" bandRow="1">
                <a:tableStyleId>{7DF18680-E054-41AD-8BC1-D1AEF772440D}</a:tableStyleId>
              </a:tblPr>
              <a:tblGrid>
                <a:gridCol w="563798">
                  <a:extLst>
                    <a:ext uri="{9D8B030D-6E8A-4147-A177-3AD203B41FA5}">
                      <a16:colId xmlns:a16="http://schemas.microsoft.com/office/drawing/2014/main" val="20001"/>
                    </a:ext>
                  </a:extLst>
                </a:gridCol>
                <a:gridCol w="519025">
                  <a:extLst>
                    <a:ext uri="{9D8B030D-6E8A-4147-A177-3AD203B41FA5}">
                      <a16:colId xmlns:a16="http://schemas.microsoft.com/office/drawing/2014/main" val="1898155741"/>
                    </a:ext>
                  </a:extLst>
                </a:gridCol>
                <a:gridCol w="519025">
                  <a:extLst>
                    <a:ext uri="{9D8B030D-6E8A-4147-A177-3AD203B41FA5}">
                      <a16:colId xmlns:a16="http://schemas.microsoft.com/office/drawing/2014/main" val="20002"/>
                    </a:ext>
                  </a:extLst>
                </a:gridCol>
                <a:gridCol w="467204">
                  <a:extLst>
                    <a:ext uri="{9D8B030D-6E8A-4147-A177-3AD203B41FA5}">
                      <a16:colId xmlns:a16="http://schemas.microsoft.com/office/drawing/2014/main" val="4155470332"/>
                    </a:ext>
                  </a:extLst>
                </a:gridCol>
                <a:gridCol w="557432">
                  <a:extLst>
                    <a:ext uri="{9D8B030D-6E8A-4147-A177-3AD203B41FA5}">
                      <a16:colId xmlns:a16="http://schemas.microsoft.com/office/drawing/2014/main" val="20003"/>
                    </a:ext>
                  </a:extLst>
                </a:gridCol>
                <a:gridCol w="467497">
                  <a:extLst>
                    <a:ext uri="{9D8B030D-6E8A-4147-A177-3AD203B41FA5}">
                      <a16:colId xmlns:a16="http://schemas.microsoft.com/office/drawing/2014/main" val="4182138799"/>
                    </a:ext>
                  </a:extLst>
                </a:gridCol>
                <a:gridCol w="604579">
                  <a:extLst>
                    <a:ext uri="{9D8B030D-6E8A-4147-A177-3AD203B41FA5}">
                      <a16:colId xmlns:a16="http://schemas.microsoft.com/office/drawing/2014/main" val="1250267443"/>
                    </a:ext>
                  </a:extLst>
                </a:gridCol>
                <a:gridCol w="1791529">
                  <a:extLst>
                    <a:ext uri="{9D8B030D-6E8A-4147-A177-3AD203B41FA5}">
                      <a16:colId xmlns:a16="http://schemas.microsoft.com/office/drawing/2014/main" val="20004"/>
                    </a:ext>
                  </a:extLst>
                </a:gridCol>
              </a:tblGrid>
              <a:tr h="371213">
                <a:tc>
                  <a:txBody>
                    <a:bodyPr/>
                    <a:lstStyle/>
                    <a:p>
                      <a:pPr algn="ctr" rtl="0"/>
                      <a:r>
                        <a:rPr lang="en-US" sz="1000" b="1" i="0" dirty="0">
                          <a:ln>
                            <a:noFill/>
                          </a:ln>
                          <a:solidFill>
                            <a:schemeClr val="lt1"/>
                          </a:solidFill>
                          <a:latin typeface="+mn-lt"/>
                          <a:ea typeface="+mn-ea"/>
                          <a:cs typeface="+mn-cs"/>
                        </a:rPr>
                        <a:t>SUN</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GB" sz="1000" b="0" i="0" dirty="0">
                          <a:ln>
                            <a:noFill/>
                          </a:ln>
                          <a:solidFill>
                            <a:schemeClr val="bg1"/>
                          </a:solidFill>
                          <a:latin typeface="+mj-lt"/>
                          <a:ea typeface="Futura Com" charset="0"/>
                          <a:cs typeface="Futura Com" charset="0"/>
                        </a:rPr>
                        <a:t>SAT</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US" sz="1000" b="1" i="0" dirty="0">
                          <a:ln>
                            <a:noFill/>
                          </a:ln>
                          <a:solidFill>
                            <a:schemeClr val="lt1"/>
                          </a:solidFill>
                          <a:latin typeface="+mn-lt"/>
                          <a:ea typeface="+mn-ea"/>
                          <a:cs typeface="+mn-cs"/>
                        </a:rPr>
                        <a:t>FRI</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GB" sz="1000" b="1" i="0" dirty="0">
                          <a:ln>
                            <a:noFill/>
                          </a:ln>
                          <a:solidFill>
                            <a:schemeClr val="lt1"/>
                          </a:solidFill>
                          <a:latin typeface="+mn-lt"/>
                          <a:ea typeface="+mn-ea"/>
                          <a:cs typeface="+mn-cs"/>
                        </a:rPr>
                        <a:t>THU</a:t>
                      </a:r>
                      <a:endParaRPr lang="x-none" sz="1000" b="0" i="0" dirty="0">
                        <a:ln>
                          <a:noFill/>
                        </a:ln>
                        <a:solidFill>
                          <a:schemeClr val="bg1"/>
                        </a:solidFill>
                        <a:latin typeface="+mj-lt"/>
                        <a:ea typeface="Futura Com" charset="0"/>
                        <a:cs typeface="Futura Com" charset="0"/>
                      </a:endParaRPr>
                    </a:p>
                  </a:txBody>
                  <a:tcPr marL="83183" marR="83183" marT="41591" marB="41591" anchor="ctr"/>
                </a:tc>
                <a:tc>
                  <a:txBody>
                    <a:bodyPr/>
                    <a:lstStyle/>
                    <a:p>
                      <a:pPr algn="ctr" rtl="0"/>
                      <a:r>
                        <a:rPr lang="en-US" sz="1000" b="1" i="0" dirty="0">
                          <a:ln>
                            <a:noFill/>
                          </a:ln>
                          <a:solidFill>
                            <a:schemeClr val="lt1"/>
                          </a:solidFill>
                          <a:latin typeface="+mn-lt"/>
                          <a:ea typeface="+mn-ea"/>
                          <a:cs typeface="+mn-cs"/>
                        </a:rPr>
                        <a:t>WED</a:t>
                      </a:r>
                      <a:endParaRPr lang="x-none" sz="1000" b="0" i="0" dirty="0">
                        <a:ln>
                          <a:noFill/>
                        </a:ln>
                        <a:solidFill>
                          <a:schemeClr val="bg1"/>
                        </a:solidFill>
                        <a:latin typeface="+mj-lt"/>
                        <a:ea typeface="Futura Com" charset="0"/>
                        <a:cs typeface="Futura Com" charset="0"/>
                      </a:endParaRPr>
                    </a:p>
                  </a:txBody>
                  <a:tcPr marL="166364" marR="83183" marT="41591" marB="41591" anchor="ctr"/>
                </a:tc>
                <a:tc>
                  <a:txBody>
                    <a:bodyPr/>
                    <a:lstStyle/>
                    <a:p>
                      <a:pPr algn="ctr" rtl="0"/>
                      <a:r>
                        <a:rPr lang="en-GB" sz="1000" b="1" i="0" dirty="0">
                          <a:ln>
                            <a:noFill/>
                          </a:ln>
                          <a:solidFill>
                            <a:schemeClr val="lt1"/>
                          </a:solidFill>
                          <a:latin typeface="+mn-lt"/>
                          <a:ea typeface="+mn-ea"/>
                          <a:cs typeface="+mn-cs"/>
                        </a:rPr>
                        <a:t>TUE</a:t>
                      </a:r>
                      <a:endParaRPr lang="x-none" sz="1000" b="0" i="0" dirty="0">
                        <a:ln>
                          <a:noFill/>
                        </a:ln>
                        <a:solidFill>
                          <a:schemeClr val="bg1"/>
                        </a:solidFill>
                        <a:latin typeface="+mj-lt"/>
                        <a:ea typeface="Futura Com" charset="0"/>
                        <a:cs typeface="Futura Com" charset="0"/>
                      </a:endParaRPr>
                    </a:p>
                  </a:txBody>
                  <a:tcPr marL="166364" marR="83183" marT="41591" marB="41591" anchor="ctr"/>
                </a:tc>
                <a:tc>
                  <a:txBody>
                    <a:bodyPr/>
                    <a:lstStyle/>
                    <a:p>
                      <a:pPr algn="ctr" rtl="0"/>
                      <a:r>
                        <a:rPr lang="en-GB" sz="1000" b="1" i="0" dirty="0">
                          <a:ln>
                            <a:noFill/>
                          </a:ln>
                          <a:solidFill>
                            <a:schemeClr val="lt1"/>
                          </a:solidFill>
                          <a:latin typeface="+mn-lt"/>
                          <a:ea typeface="+mn-ea"/>
                          <a:cs typeface="+mn-cs"/>
                        </a:rPr>
                        <a:t>MON</a:t>
                      </a:r>
                      <a:endParaRPr lang="x-none" sz="1000" b="0" i="0" dirty="0">
                        <a:ln>
                          <a:noFill/>
                        </a:ln>
                        <a:solidFill>
                          <a:schemeClr val="bg1"/>
                        </a:solidFill>
                        <a:latin typeface="+mj-lt"/>
                        <a:ea typeface="Futura Com" charset="0"/>
                        <a:cs typeface="Futura Com" charset="0"/>
                      </a:endParaRPr>
                    </a:p>
                  </a:txBody>
                  <a:tcPr marL="166364" marR="83183" marT="41591" marB="41591" anchor="ctr"/>
                </a:tc>
                <a:tc>
                  <a:txBody>
                    <a:bodyPr/>
                    <a:lstStyle/>
                    <a:p>
                      <a:pPr algn="ctr" rtl="0"/>
                      <a:r>
                        <a:rPr lang="en-GB" sz="1000" dirty="0">
                          <a:ln>
                            <a:noFill/>
                          </a:ln>
                        </a:rPr>
                        <a:t>LAYDOWN</a:t>
                      </a:r>
                      <a:br>
                        <a:rPr lang="en-GB" sz="1000" dirty="0">
                          <a:ln>
                            <a:noFill/>
                          </a:ln>
                        </a:rPr>
                      </a:br>
                      <a:endParaRPr lang="en-GB" sz="1000" b="0" i="0" dirty="0">
                        <a:ln>
                          <a:noFill/>
                        </a:ln>
                        <a:solidFill>
                          <a:schemeClr val="bg1"/>
                        </a:solidFill>
                        <a:latin typeface="Futura Com" charset="0"/>
                        <a:ea typeface="Futura Com" charset="0"/>
                        <a:cs typeface="Futura Com" charset="0"/>
                      </a:endParaRPr>
                    </a:p>
                  </a:txBody>
                  <a:tcPr marL="83183" marR="83183" marT="41591" marB="41591" anchor="ctr"/>
                </a:tc>
                <a:extLst>
                  <a:ext uri="{0D108BD9-81ED-4DB2-BD59-A6C34878D82A}">
                    <a16:rowId xmlns:a16="http://schemas.microsoft.com/office/drawing/2014/main" val="10000"/>
                  </a:ext>
                </a:extLst>
              </a:tr>
              <a:tr h="465189">
                <a:tc>
                  <a:txBody>
                    <a:bodyPr/>
                    <a:lstStyle/>
                    <a:p>
                      <a:pPr algn="ctr" rtl="0">
                        <a:lnSpc>
                          <a:spcPct val="100000"/>
                        </a:lnSpc>
                      </a:pPr>
                      <a:r>
                        <a:rPr lang="en-GB" sz="900" dirty="0">
                          <a:ln>
                            <a:noFill/>
                          </a:ln>
                          <a:solidFill>
                            <a:schemeClr val="tx1"/>
                          </a:solidFill>
                          <a:latin typeface="+mn-lt"/>
                          <a:ea typeface="Aller Light" charset="0"/>
                          <a:cs typeface="Aller Light" charset="0"/>
                        </a:rPr>
                        <a:t>-</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rtl="0">
                        <a:lnSpc>
                          <a:spcPct val="100000"/>
                        </a:lnSpc>
                      </a:pPr>
                      <a:r>
                        <a:rPr lang="en-GB" sz="900" dirty="0">
                          <a:ln>
                            <a:noFill/>
                          </a:ln>
                          <a:solidFill>
                            <a:schemeClr val="tx1"/>
                          </a:solidFill>
                          <a:latin typeface="+mn-lt"/>
                          <a:ea typeface="Aller Light" charset="0"/>
                          <a:cs typeface="Aller Light" charset="0"/>
                        </a:rPr>
                        <a:t>-</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rtl="0">
                        <a:lnSpc>
                          <a:spcPct val="100000"/>
                        </a:lnSpc>
                      </a:pPr>
                      <a:r>
                        <a:rPr lang="en-GB" sz="900" dirty="0">
                          <a:ln>
                            <a:noFill/>
                          </a:ln>
                          <a:solidFill>
                            <a:schemeClr val="tx1"/>
                          </a:solidFill>
                          <a:latin typeface="+mn-lt"/>
                          <a:ea typeface="Aller Light" charset="0"/>
                          <a:cs typeface="Aller Light" charset="0"/>
                        </a:rPr>
                        <a:t>5</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rtl="0">
                        <a:lnSpc>
                          <a:spcPct val="100000"/>
                        </a:lnSpc>
                      </a:pPr>
                      <a:r>
                        <a:rPr lang="en-GB" sz="900" dirty="0">
                          <a:ln>
                            <a:noFill/>
                          </a:ln>
                          <a:solidFill>
                            <a:schemeClr val="tx1"/>
                          </a:solidFill>
                          <a:latin typeface="+mn-lt"/>
                          <a:ea typeface="Aller Light" charset="0"/>
                          <a:cs typeface="Aller Light" charset="0"/>
                        </a:rPr>
                        <a:t>6</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a:lnSpc>
                          <a:spcPct val="100000"/>
                        </a:lnSpc>
                      </a:pPr>
                      <a:r>
                        <a:rPr lang="en-US" sz="900" dirty="0">
                          <a:ln>
                            <a:noFill/>
                          </a:ln>
                          <a:solidFill>
                            <a:schemeClr val="tx1"/>
                          </a:solidFill>
                          <a:latin typeface="+mn-lt"/>
                          <a:ea typeface="Aller Light" charset="0"/>
                          <a:cs typeface="Aller Light" charset="0"/>
                        </a:rPr>
                        <a:t>5</a:t>
                      </a:r>
                    </a:p>
                  </a:txBody>
                  <a:tcPr marL="166364" marR="83183" marT="41591" marB="41591" anchor="ctr"/>
                </a:tc>
                <a:tc>
                  <a:txBody>
                    <a:bodyPr/>
                    <a:lstStyle/>
                    <a:p>
                      <a:pPr algn="ctr">
                        <a:lnSpc>
                          <a:spcPct val="100000"/>
                        </a:lnSpc>
                      </a:pPr>
                      <a:r>
                        <a:rPr lang="en-US" sz="900" dirty="0">
                          <a:ln>
                            <a:noFill/>
                          </a:ln>
                          <a:solidFill>
                            <a:schemeClr val="tx1"/>
                          </a:solidFill>
                          <a:latin typeface="+mn-lt"/>
                          <a:ea typeface="Aller Light" charset="0"/>
                          <a:cs typeface="Aller Light" charset="0"/>
                        </a:rPr>
                        <a:t>6</a:t>
                      </a:r>
                    </a:p>
                  </a:txBody>
                  <a:tcPr marL="166364" marR="83183" marT="41591" marB="41591" anchor="ctr"/>
                </a:tc>
                <a:tc>
                  <a:txBody>
                    <a:bodyPr/>
                    <a:lstStyle/>
                    <a:p>
                      <a:pPr algn="ctr">
                        <a:lnSpc>
                          <a:spcPct val="100000"/>
                        </a:lnSpc>
                      </a:pPr>
                      <a:r>
                        <a:rPr lang="en-US" sz="900" dirty="0">
                          <a:ln>
                            <a:noFill/>
                          </a:ln>
                          <a:solidFill>
                            <a:schemeClr val="tx1"/>
                          </a:solidFill>
                          <a:latin typeface="+mn-lt"/>
                          <a:ea typeface="Aller Light" charset="0"/>
                          <a:cs typeface="Aller Light" charset="0"/>
                        </a:rPr>
                        <a:t>5</a:t>
                      </a:r>
                    </a:p>
                  </a:txBody>
                  <a:tcPr marL="166364" marR="83183" marT="41591" marB="41591" anchor="ctr"/>
                </a:tc>
                <a:tc>
                  <a:txBody>
                    <a:bodyPr/>
                    <a:lstStyle/>
                    <a:p>
                      <a:pPr algn="ctr" rtl="0"/>
                      <a:r>
                        <a:rPr lang="pt-BR" sz="1000" dirty="0">
                          <a:ln>
                            <a:noFill/>
                          </a:ln>
                        </a:rPr>
                        <a:t>0100 – 2359</a:t>
                      </a:r>
                    </a:p>
                    <a:p>
                      <a:pPr algn="ctr" rtl="0"/>
                      <a:r>
                        <a:rPr lang="pt-BR" sz="1000" dirty="0">
                          <a:ln>
                            <a:noFill/>
                          </a:ln>
                        </a:rPr>
                        <a:t>30” PROMO TRAILS</a:t>
                      </a:r>
                      <a:endParaRPr lang="pt-BR" sz="1000" b="1" i="0" dirty="0">
                        <a:ln>
                          <a:noFill/>
                        </a:ln>
                        <a:solidFill>
                          <a:schemeClr val="tx1"/>
                        </a:solidFill>
                        <a:latin typeface="Futura Com" charset="0"/>
                        <a:ea typeface="Futura Com" charset="0"/>
                        <a:cs typeface="Futura Com" charset="0"/>
                      </a:endParaRPr>
                    </a:p>
                  </a:txBody>
                  <a:tcPr marL="83183" marR="83183" marT="41591" marB="41591" anchor="ctr"/>
                </a:tc>
                <a:extLst>
                  <a:ext uri="{0D108BD9-81ED-4DB2-BD59-A6C34878D82A}">
                    <a16:rowId xmlns:a16="http://schemas.microsoft.com/office/drawing/2014/main" val="10001"/>
                  </a:ext>
                </a:extLst>
              </a:tr>
              <a:tr h="465189">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tx1"/>
                          </a:solidFill>
                          <a:latin typeface="+mn-lt"/>
                          <a:ea typeface="Aller Light" charset="0"/>
                          <a:cs typeface="Aller Light" charset="0"/>
                        </a:rPr>
                        <a:t>-</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tx1"/>
                          </a:solidFill>
                          <a:latin typeface="+mn-lt"/>
                          <a:ea typeface="Aller Light" charset="0"/>
                          <a:cs typeface="Aller Light" charset="0"/>
                        </a:rPr>
                        <a:t>-</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dk1"/>
                          </a:solidFill>
                          <a:latin typeface="+mn-lt"/>
                          <a:ea typeface="+mn-ea"/>
                          <a:cs typeface="+mn-cs"/>
                        </a:rPr>
                        <a:t>1</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marL="0" marR="0" indent="0" algn="ctr" defTabSz="2438522" rtl="0" eaLnBrk="1" fontAlgn="auto" latinLnBrk="0" hangingPunct="1">
                        <a:lnSpc>
                          <a:spcPct val="150000"/>
                        </a:lnSpc>
                        <a:spcBef>
                          <a:spcPts val="0"/>
                        </a:spcBef>
                        <a:spcAft>
                          <a:spcPts val="0"/>
                        </a:spcAft>
                        <a:buClrTx/>
                        <a:buSzTx/>
                        <a:buFontTx/>
                        <a:buNone/>
                        <a:tabLst/>
                        <a:defRPr/>
                      </a:pPr>
                      <a:r>
                        <a:rPr lang="en-GB" sz="900" dirty="0">
                          <a:ln>
                            <a:noFill/>
                          </a:ln>
                          <a:solidFill>
                            <a:schemeClr val="dk1"/>
                          </a:solidFill>
                          <a:latin typeface="+mn-lt"/>
                          <a:ea typeface="+mn-ea"/>
                          <a:cs typeface="+mn-cs"/>
                        </a:rPr>
                        <a:t>1</a:t>
                      </a:r>
                      <a:endParaRPr lang="x-none" sz="900" dirty="0">
                        <a:ln>
                          <a:noFill/>
                        </a:ln>
                        <a:solidFill>
                          <a:schemeClr val="tx1"/>
                        </a:solidFill>
                        <a:latin typeface="+mn-lt"/>
                        <a:ea typeface="Aller Light" charset="0"/>
                        <a:cs typeface="Aller Light" charset="0"/>
                      </a:endParaRPr>
                    </a:p>
                  </a:txBody>
                  <a:tcPr marL="83183" marR="83183" marT="41591" marB="41591" anchor="ctr"/>
                </a:tc>
                <a:tc>
                  <a:txBody>
                    <a:bodyPr/>
                    <a:lstStyle/>
                    <a:p>
                      <a:pPr algn="ctr">
                        <a:lnSpc>
                          <a:spcPct val="150000"/>
                        </a:lnSpc>
                      </a:pPr>
                      <a:r>
                        <a:rPr lang="en-US" sz="900" dirty="0">
                          <a:ln>
                            <a:noFill/>
                          </a:ln>
                          <a:solidFill>
                            <a:schemeClr val="dk1"/>
                          </a:solidFill>
                          <a:latin typeface="+mn-lt"/>
                          <a:ea typeface="+mn-ea"/>
                          <a:cs typeface="+mn-cs"/>
                        </a:rPr>
                        <a:t>1</a:t>
                      </a: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a:lnSpc>
                          <a:spcPct val="150000"/>
                        </a:lnSpc>
                      </a:pPr>
                      <a:r>
                        <a:rPr lang="en-US" sz="900" dirty="0">
                          <a:ln>
                            <a:noFill/>
                          </a:ln>
                          <a:solidFill>
                            <a:schemeClr val="dk1"/>
                          </a:solidFill>
                          <a:latin typeface="+mn-lt"/>
                          <a:ea typeface="+mn-ea"/>
                          <a:cs typeface="+mn-cs"/>
                        </a:rPr>
                        <a:t>-</a:t>
                      </a: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a:lnSpc>
                          <a:spcPct val="150000"/>
                        </a:lnSpc>
                      </a:pPr>
                      <a:r>
                        <a:rPr lang="en-US" sz="900" dirty="0">
                          <a:ln>
                            <a:noFill/>
                          </a:ln>
                          <a:solidFill>
                            <a:schemeClr val="dk1"/>
                          </a:solidFill>
                          <a:latin typeface="+mn-lt"/>
                          <a:ea typeface="+mn-ea"/>
                          <a:cs typeface="+mn-cs"/>
                        </a:rPr>
                        <a:t>1</a:t>
                      </a:r>
                      <a:endParaRPr lang="en-US" sz="900" dirty="0">
                        <a:ln>
                          <a:noFill/>
                        </a:ln>
                        <a:solidFill>
                          <a:schemeClr val="tx1"/>
                        </a:solidFill>
                        <a:latin typeface="+mn-lt"/>
                        <a:ea typeface="Aller Light" charset="0"/>
                        <a:cs typeface="Aller Light" charset="0"/>
                      </a:endParaRPr>
                    </a:p>
                  </a:txBody>
                  <a:tcPr marL="166364" marR="83183" marT="41591" marB="41591" anchor="ctr"/>
                </a:tc>
                <a:tc>
                  <a:txBody>
                    <a:bodyPr/>
                    <a:lstStyle/>
                    <a:p>
                      <a:pPr algn="ctr" rtl="0"/>
                      <a:r>
                        <a:rPr lang="pt-BR" sz="1000" dirty="0">
                          <a:ln>
                            <a:noFill/>
                          </a:ln>
                        </a:rPr>
                        <a:t>0600 - 1800</a:t>
                      </a:r>
                    </a:p>
                    <a:p>
                      <a:pPr algn="ctr" rtl="0"/>
                      <a:r>
                        <a:rPr lang="pt-BR" sz="1000" dirty="0">
                          <a:ln>
                            <a:noFill/>
                          </a:ln>
                        </a:rPr>
                        <a:t>LIVE READS</a:t>
                      </a:r>
                      <a:endParaRPr lang="pt-BR" sz="1000" b="1" i="0" dirty="0">
                        <a:ln>
                          <a:noFill/>
                        </a:ln>
                        <a:solidFill>
                          <a:schemeClr val="tx1"/>
                        </a:solidFill>
                        <a:latin typeface="Futura Com" charset="0"/>
                        <a:ea typeface="Futura Com" charset="0"/>
                        <a:cs typeface="Futura Com" charset="0"/>
                      </a:endParaRPr>
                    </a:p>
                  </a:txBody>
                  <a:tcPr marL="83183" marR="83183" marT="41591" marB="41591" anchor="ctr"/>
                </a:tc>
                <a:extLst>
                  <a:ext uri="{0D108BD9-81ED-4DB2-BD59-A6C34878D82A}">
                    <a16:rowId xmlns:a16="http://schemas.microsoft.com/office/drawing/2014/main" val="2198757868"/>
                  </a:ext>
                </a:extLst>
              </a:tr>
            </a:tbl>
          </a:graphicData>
        </a:graphic>
      </p:graphicFrame>
      <p:sp>
        <p:nvSpPr>
          <p:cNvPr id="3" name="TextBox 2"/>
          <p:cNvSpPr txBox="1"/>
          <p:nvPr/>
        </p:nvSpPr>
        <p:spPr>
          <a:xfrm>
            <a:off x="5076056" y="4210844"/>
            <a:ext cx="3240360" cy="230832"/>
          </a:xfrm>
          <a:prstGeom prst="rect">
            <a:avLst/>
          </a:prstGeom>
          <a:noFill/>
        </p:spPr>
        <p:txBody>
          <a:bodyPr wrap="square" rtlCol="0">
            <a:spAutoFit/>
          </a:bodyPr>
          <a:lstStyle/>
          <a:p>
            <a:r>
              <a:rPr lang="en-GB" sz="900" dirty="0"/>
              <a:t>Campaign will run from the 4</a:t>
            </a:r>
            <a:r>
              <a:rPr lang="en-GB" sz="900" baseline="30000" dirty="0"/>
              <a:t>th</a:t>
            </a:r>
            <a:r>
              <a:rPr lang="en-GB" sz="900" dirty="0"/>
              <a:t> December until the 13</a:t>
            </a:r>
            <a:r>
              <a:rPr lang="en-GB" sz="900" baseline="30000" dirty="0"/>
              <a:t>th</a:t>
            </a:r>
            <a:r>
              <a:rPr lang="en-GB" sz="900" dirty="0"/>
              <a:t> </a:t>
            </a:r>
          </a:p>
        </p:txBody>
      </p:sp>
    </p:spTree>
    <p:extLst>
      <p:ext uri="{BB962C8B-B14F-4D97-AF65-F5344CB8AC3E}">
        <p14:creationId xmlns:p14="http://schemas.microsoft.com/office/powerpoint/2010/main" val="275437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uerTheme">
  <a:themeElements>
    <a:clrScheme name="Custom 1">
      <a:dk1>
        <a:srgbClr val="000000"/>
      </a:dk1>
      <a:lt1>
        <a:srgbClr val="FFFFFF"/>
      </a:lt1>
      <a:dk2>
        <a:srgbClr val="44546A"/>
      </a:dk2>
      <a:lt2>
        <a:srgbClr val="E7E6E6"/>
      </a:lt2>
      <a:accent1>
        <a:srgbClr val="E30059"/>
      </a:accent1>
      <a:accent2>
        <a:srgbClr val="00A3E2"/>
      </a:accent2>
      <a:accent3>
        <a:srgbClr val="69B023"/>
      </a:accent3>
      <a:accent4>
        <a:srgbClr val="F08A00"/>
      </a:accent4>
      <a:accent5>
        <a:srgbClr val="002887"/>
      </a:accent5>
      <a:accent6>
        <a:srgbClr val="70AD47"/>
      </a:accent6>
      <a:hlink>
        <a:srgbClr val="0563C1"/>
      </a:hlink>
      <a:folHlink>
        <a:srgbClr val="954F72"/>
      </a:folHlink>
    </a:clrScheme>
    <a:fontScheme name="Custom 1">
      <a:majorFont>
        <a:latin typeface="Futura Com Book"/>
        <a:ea typeface=""/>
        <a:cs typeface=""/>
      </a:majorFont>
      <a:minorFont>
        <a:latin typeface="Futura Com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lateWIP5" id="{BC6F99BD-C327-BF41-A35C-ED3BB5DE7A45}" vid="{21471FC0-23F9-A042-AB1D-9AF79FD06140}"/>
    </a:ext>
  </a:extLst>
</a:theme>
</file>

<file path=ppt/theme/theme2.xml><?xml version="1.0" encoding="utf-8"?>
<a:theme xmlns:a="http://schemas.openxmlformats.org/drawingml/2006/main" name="1_BauerTheme">
  <a:themeElements>
    <a:clrScheme name="Custom 1">
      <a:dk1>
        <a:srgbClr val="000000"/>
      </a:dk1>
      <a:lt1>
        <a:srgbClr val="FFFFFF"/>
      </a:lt1>
      <a:dk2>
        <a:srgbClr val="44546A"/>
      </a:dk2>
      <a:lt2>
        <a:srgbClr val="E7E6E6"/>
      </a:lt2>
      <a:accent1>
        <a:srgbClr val="E30059"/>
      </a:accent1>
      <a:accent2>
        <a:srgbClr val="00A3E2"/>
      </a:accent2>
      <a:accent3>
        <a:srgbClr val="69B023"/>
      </a:accent3>
      <a:accent4>
        <a:srgbClr val="F08A00"/>
      </a:accent4>
      <a:accent5>
        <a:srgbClr val="002887"/>
      </a:accent5>
      <a:accent6>
        <a:srgbClr val="70AD47"/>
      </a:accent6>
      <a:hlink>
        <a:srgbClr val="0563C1"/>
      </a:hlink>
      <a:folHlink>
        <a:srgbClr val="954F72"/>
      </a:folHlink>
    </a:clrScheme>
    <a:fontScheme name="Custom 1">
      <a:majorFont>
        <a:latin typeface="Futura Com Book"/>
        <a:ea typeface=""/>
        <a:cs typeface=""/>
      </a:majorFont>
      <a:minorFont>
        <a:latin typeface="Futura Com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lateWIP5" id="{BC6F99BD-C327-BF41-A35C-ED3BB5DE7A45}" vid="{21471FC0-23F9-A042-AB1D-9AF79FD06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10" ma:contentTypeDescription="Create a new document." ma:contentTypeScope="" ma:versionID="f3e99433abce19176f321f2910238638">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7fb0ce837818ed326e2339fa94ed8814"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26D0A-F46A-4FA6-9298-E56DC2055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32836-48e3-4425-9553-0dd5e5f83d0d"/>
    <ds:schemaRef ds:uri="5eb890fd-ad7a-4e4a-9476-383d833a3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A98943-F705-456F-8187-74952A16E42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7E08A39-300C-4132-B6FF-38F21763C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Bauer</Template>
  <TotalTime>2745</TotalTime>
  <Words>287</Words>
  <Application>Microsoft Office PowerPoint</Application>
  <PresentationFormat>On-screen Show (16:10)</PresentationFormat>
  <Paragraphs>77</Paragraphs>
  <Slides>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Futura Com</vt:lpstr>
      <vt:lpstr>Futura Com Book</vt:lpstr>
      <vt:lpstr>Futura Com Light</vt:lpstr>
      <vt:lpstr>BauerTheme</vt:lpstr>
      <vt:lpstr>1_BauerTheme</vt:lpstr>
      <vt:lpstr>PowerPoint Presentation</vt:lpstr>
      <vt:lpstr>IT’S SANTA CALLING…</vt:lpstr>
      <vt:lpstr>MFR PROMOTION</vt:lpstr>
      <vt:lpstr>INVESTMENT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Callum McDonald</cp:lastModifiedBy>
  <cp:revision>174</cp:revision>
  <cp:lastPrinted>2016-09-26T10:09:42Z</cp:lastPrinted>
  <dcterms:created xsi:type="dcterms:W3CDTF">2016-09-26T11:08:21Z</dcterms:created>
  <dcterms:modified xsi:type="dcterms:W3CDTF">2019-10-24T12:08:15Z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ies>
</file>