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1"/>
  </p:notesMasterIdLst>
  <p:sldIdLst>
    <p:sldId id="331" r:id="rId6"/>
    <p:sldId id="332" r:id="rId7"/>
    <p:sldId id="339" r:id="rId8"/>
    <p:sldId id="340" r:id="rId9"/>
    <p:sldId id="34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3" clrIdx="0"/>
  <p:cmAuthor id="1" name="David Moreton" initials="DM" lastIdx="4" clrIdx="1"/>
  <p:cmAuthor id="2" name="Rhona Gunn" initials="RG" lastIdx="5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0C2"/>
    <a:srgbClr val="1EB872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1" autoAdjust="0"/>
    <p:restoredTop sz="75844" autoAdjust="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2118" y="18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55FE-4AA9-43B7-A23C-421AA84389E9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63ACC-70BD-4412-89B5-F5DC5D43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3ACC-70BD-4412-89B5-F5DC5D438F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8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73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4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6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8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3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13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8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3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6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4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A28E-FAF7-4437-8E22-1AB845BAECF6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93" y="1926412"/>
            <a:ext cx="4104456" cy="174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437112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E040C2"/>
                </a:solidFill>
              </a:rPr>
              <a:t>Moray Chamber of Commerce Webinar</a:t>
            </a:r>
          </a:p>
          <a:p>
            <a:pPr algn="ctr"/>
            <a:r>
              <a:rPr lang="en-GB" sz="2400" dirty="0">
                <a:solidFill>
                  <a:srgbClr val="E040C2"/>
                </a:solidFill>
              </a:rPr>
              <a:t>Business Enterprise Hub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5"/>
            <a:ext cx="3854698" cy="13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Business Enterprise Hub  - Project overview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450382" y="2060848"/>
            <a:ext cx="8010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to support new business start-ups, and the upscaling of existing micro businesses </a:t>
            </a:r>
          </a:p>
          <a:p>
            <a:pPr marL="342900" lvl="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through education, research and co-location of business support functions and facilities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32" y="4980173"/>
            <a:ext cx="2378579" cy="12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8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Business Enterprise Hub - Project elements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199" y="1916832"/>
            <a:ext cx="822960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Multi-purpose refurbished/regenerated space in Elgin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Access to a full range of practitioner-led education, training, and research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Co-location of business support services and facilities including: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Business start-up support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Business Accelerator programmes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Executive business courses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Business CPD courses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Consultancy 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Mentoring and coaching support 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Networking opportunities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Business research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Technology-based R&amp;D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Support for e-commerce sites 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Bookable meeting rooms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Hot-desking facilities/Pre-incubation spaces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Studio space and VC facilities</a:t>
            </a:r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68596"/>
            <a:ext cx="2378579" cy="12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Business Enterprise Hub - Objectives and benefits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912371">
                  <a:lumMod val="60000"/>
                  <a:lumOff val="4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To improve the resilience of Moray businesses </a:t>
            </a:r>
          </a:p>
          <a:p>
            <a:pPr lvl="0"/>
            <a:r>
              <a:rPr lang="en-GB" sz="2000" dirty="0">
                <a:solidFill>
                  <a:prstClr val="black"/>
                </a:solidFill>
              </a:rPr>
              <a:t>increasing the average business survival rate for SMEs in Moray </a:t>
            </a:r>
          </a:p>
          <a:p>
            <a:pPr lvl="0"/>
            <a:endParaRPr lang="en-GB" sz="800" dirty="0">
              <a:solidFill>
                <a:prstClr val="black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To support Moray-based SMEs to scale-up and achieve growth </a:t>
            </a:r>
          </a:p>
          <a:p>
            <a:pPr lvl="0" fontAlgn="base"/>
            <a:r>
              <a:rPr lang="en-GB" sz="2000" dirty="0">
                <a:solidFill>
                  <a:prstClr val="black"/>
                </a:solidFill>
              </a:rPr>
              <a:t>increasing year-on-year employment, turnover, or social outcomes</a:t>
            </a:r>
          </a:p>
          <a:p>
            <a:pPr lvl="0" fontAlgn="base"/>
            <a:endParaRPr lang="en-GB" sz="800" dirty="0">
              <a:solidFill>
                <a:prstClr val="black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To attract, retain and develop skilled talent in the region </a:t>
            </a:r>
          </a:p>
          <a:p>
            <a:pPr lvl="0" fontAlgn="base"/>
            <a:r>
              <a:rPr lang="en-GB" sz="2000" dirty="0">
                <a:solidFill>
                  <a:prstClr val="black"/>
                </a:solidFill>
              </a:rPr>
              <a:t>raising the average wages and qualifications in Moray to the Scotland average</a:t>
            </a:r>
          </a:p>
          <a:p>
            <a:pPr lvl="0" fontAlgn="base"/>
            <a:endParaRPr lang="en-GB" sz="800" dirty="0">
              <a:solidFill>
                <a:prstClr val="black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To contribute to knowledge and innovations that can be applied in similar (international) environments</a:t>
            </a:r>
          </a:p>
          <a:p>
            <a:pPr lvl="0" fontAlgn="base"/>
            <a:r>
              <a:rPr lang="en-GB" sz="2000" dirty="0">
                <a:solidFill>
                  <a:prstClr val="black"/>
                </a:solidFill>
              </a:rPr>
              <a:t>delivering 10 projects exploring entrepreneurship, </a:t>
            </a:r>
          </a:p>
          <a:p>
            <a:pPr lvl="0" fontAlgn="base"/>
            <a:r>
              <a:rPr lang="en-GB" sz="2000" dirty="0">
                <a:solidFill>
                  <a:prstClr val="black"/>
                </a:solidFill>
              </a:rPr>
              <a:t>business support systems and digital capability </a:t>
            </a:r>
          </a:p>
          <a:p>
            <a:pPr lvl="0" fontAlgn="base"/>
            <a:r>
              <a:rPr lang="en-GB" sz="2000" dirty="0">
                <a:solidFill>
                  <a:prstClr val="black"/>
                </a:solidFill>
              </a:rPr>
              <a:t>in rural settings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919" y="5447194"/>
            <a:ext cx="2378579" cy="12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Business Enterprise Hub – Engagement opportunities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199" y="2001029"/>
            <a:ext cx="822960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prstClr val="black"/>
                </a:solidFill>
              </a:rPr>
              <a:t>Series of Communication and Engagement events being planned for the new year.</a:t>
            </a:r>
          </a:p>
          <a:p>
            <a:pPr marL="457200" indent="-4572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prstClr val="black"/>
                </a:solidFill>
              </a:rPr>
              <a:t>Opportunity for suggestions and questions today?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31" y="283202"/>
            <a:ext cx="2734060" cy="945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768" y="5071517"/>
            <a:ext cx="2378579" cy="12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3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B75D6007836B4F9C0924AC2AD89B62" ma:contentTypeVersion="20" ma:contentTypeDescription="Create a new document." ma:contentTypeScope="" ma:versionID="9ab5bfd8db9a10132cf3d6750250a109">
  <xsd:schema xmlns:xsd="http://www.w3.org/2001/XMLSchema" xmlns:xs="http://www.w3.org/2001/XMLSchema" xmlns:p="http://schemas.microsoft.com/office/2006/metadata/properties" xmlns:ns1="http://schemas.microsoft.com/sharepoint/v3" xmlns:ns2="242afee0-0bef-404a-9441-fe765dad4e6b" xmlns:ns3="http://schemas.microsoft.com/sharepoint/v4" xmlns:ns4="e6273bf1-896c-450c-912d-a86df1b75192" targetNamespace="http://schemas.microsoft.com/office/2006/metadata/properties" ma:root="true" ma:fieldsID="d5145caa6df92b27148b0fea2ab3a3ee" ns1:_="" ns2:_="" ns3:_="" ns4:_="">
    <xsd:import namespace="http://schemas.microsoft.com/sharepoint/v3"/>
    <xsd:import namespace="242afee0-0bef-404a-9441-fe765dad4e6b"/>
    <xsd:import namespace="http://schemas.microsoft.com/sharepoint/v4"/>
    <xsd:import namespace="e6273bf1-896c-450c-912d-a86df1b7519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3:IconOverlay" minOccurs="0"/>
                <xsd:element ref="ns4:_x0025__x0020_Complete" minOccurs="0"/>
                <xsd:element ref="ns4:SR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1" nillable="true" ma:displayName="Description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afee0-0bef-404a-9441-fe765dad4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73bf1-896c-450c-912d-a86df1b75192" elementFormDefault="qualified">
    <xsd:import namespace="http://schemas.microsoft.com/office/2006/documentManagement/types"/>
    <xsd:import namespace="http://schemas.microsoft.com/office/infopath/2007/PartnerControls"/>
    <xsd:element name="_x0025__x0020_Complete" ma:index="13" nillable="true" ma:displayName="% Complete" ma:hidden="true" ma:internalName="_x0025__x0020_Complete" ma:readOnly="false">
      <xsd:simpleType>
        <xsd:restriction base="dms:Text">
          <xsd:maxLength value="4"/>
        </xsd:restriction>
      </xsd:simpleType>
    </xsd:element>
    <xsd:element name="SRO" ma:index="14" nillable="true" ma:displayName="SRO" ma:description="Senior Responsible Officer" ma:hidden="true" ma:internalName="SRO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D9723927BE14DB15820DD1B7BA0C2" ma:contentTypeVersion="12" ma:contentTypeDescription="Create a new document." ma:contentTypeScope="" ma:versionID="ae5cc70b2d05712e0e4f948087e7db24">
  <xsd:schema xmlns:xsd="http://www.w3.org/2001/XMLSchema" xmlns:xs="http://www.w3.org/2001/XMLSchema" xmlns:p="http://schemas.microsoft.com/office/2006/metadata/properties" xmlns:ns2="35732836-48e3-4425-9553-0dd5e5f83d0d" xmlns:ns3="5eb890fd-ad7a-4e4a-9476-383d833a3f98" targetNamespace="http://schemas.microsoft.com/office/2006/metadata/properties" ma:root="true" ma:fieldsID="368ec8fbd45e94394c18575602e122a0" ns2:_="" ns3:_="">
    <xsd:import namespace="35732836-48e3-4425-9553-0dd5e5f83d0d"/>
    <xsd:import namespace="5eb890fd-ad7a-4e4a-9476-383d833a3f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32836-48e3-4425-9553-0dd5e5f83d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890fd-ad7a-4e4a-9476-383d833a3f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69AA3E-CD14-4EC7-B08D-4604ED59654A}"/>
</file>

<file path=customXml/itemProps2.xml><?xml version="1.0" encoding="utf-8"?>
<ds:datastoreItem xmlns:ds="http://schemas.openxmlformats.org/officeDocument/2006/customXml" ds:itemID="{FEA4708F-6B60-4D3F-A3CC-0C6D0E5AB827}"/>
</file>

<file path=customXml/itemProps3.xml><?xml version="1.0" encoding="utf-8"?>
<ds:datastoreItem xmlns:ds="http://schemas.openxmlformats.org/officeDocument/2006/customXml" ds:itemID="{D3DF9D1B-9C18-46F2-ACD7-A7D27EA6FE5A}"/>
</file>

<file path=customXml/itemProps4.xml><?xml version="1.0" encoding="utf-8"?>
<ds:datastoreItem xmlns:ds="http://schemas.openxmlformats.org/officeDocument/2006/customXml" ds:itemID="{D93D92E6-35AF-4D54-A67C-2B420078E9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6832</TotalTime>
  <Words>241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</vt:lpstr>
      <vt:lpstr> </vt:lpstr>
      <vt:lpstr> </vt:lpstr>
      <vt:lpstr> </vt:lpstr>
    </vt:vector>
  </TitlesOfParts>
  <Company>The Moray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Jane.Clark</dc:creator>
  <cp:lastModifiedBy>David Moreton</cp:lastModifiedBy>
  <cp:revision>252</cp:revision>
  <dcterms:created xsi:type="dcterms:W3CDTF">2014-05-19T15:50:38Z</dcterms:created>
  <dcterms:modified xsi:type="dcterms:W3CDTF">2020-11-03T11:05:06Z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0x010100B5CD9723927BE14DB15820DD1B7BA0C2</vt:lpwstr>
  </property>
  <property fmtid="{D5CDD505-2E9C-101B-9397-08002B2CF9AE}" pid="3" name="_dlc_DocIdItemGuid">
    <vt:lpwstr>387a59b6-f8fe-4f84-876b-fcb266ad4259</vt:lpwstr>
  </property>
</Properties>
</file>